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81" r:id="rId3"/>
    <p:sldId id="266" r:id="rId4"/>
    <p:sldId id="261" r:id="rId5"/>
    <p:sldId id="267" r:id="rId6"/>
    <p:sldId id="290" r:id="rId7"/>
    <p:sldId id="292" r:id="rId8"/>
    <p:sldId id="293" r:id="rId9"/>
    <p:sldId id="294" r:id="rId10"/>
    <p:sldId id="299" r:id="rId11"/>
    <p:sldId id="300" r:id="rId12"/>
    <p:sldId id="301" r:id="rId13"/>
    <p:sldId id="302" r:id="rId14"/>
    <p:sldId id="288" r:id="rId15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  <a:srgbClr val="FFFFD5"/>
    <a:srgbClr val="FDFEC6"/>
    <a:srgbClr val="FFFF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0" autoAdjust="0"/>
    <p:restoredTop sz="94660"/>
  </p:normalViewPr>
  <p:slideViewPr>
    <p:cSldViewPr>
      <p:cViewPr>
        <p:scale>
          <a:sx n="90" d="100"/>
          <a:sy n="90" d="100"/>
        </p:scale>
        <p:origin x="282" y="18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83FAB2A-053A-4C1E-BB85-FB489CDAFA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456435-D17E-4B12-A60A-ED81A509A82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53C988-7628-4327-9611-E484C5792D9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34A003-E980-4A90-8B71-1B0F81FAFFF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75EB7E-06FF-45D5-9690-A4528F11E7B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3C292E-F2EC-43CC-91E8-2BC92F1B413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4E3DF8-A3F3-4967-BF1A-1C8034B4A3E5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C29DD7-5854-4AA1-9164-D4C0BD86DAF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774115-B00E-4B3C-95A3-7EE52DB2C2C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D0F821-D6BA-44C2-BAAB-086F3B53962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F5D1F2-F07C-432A-8C66-6D6C0C03F1C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20ACB-476A-457C-BB5F-804B4BE87FC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90F50A-E129-48B2-8ACF-862E5141300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216E93-EA1E-4B31-A757-75A974A07ED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554505-1A1C-48D1-85D2-6E1232976D4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18B4-B557-4C8F-9D92-69EA40DD365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F24A9-2435-44D4-BF30-9228BB3B375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7CA29-5E4C-4650-80C9-997793D32F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Utviklingsfirmaet MediaLT  Tlf: +47 21 53 80 10     Epost: info@medialt.no  Web: www.medialt.no 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4673-D380-4E0B-BE74-8E42292483B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839CF-94DB-4E57-8D2B-EFDAB415F63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62077-1A9F-40DB-A1AE-9D76CADFE6A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C3022-01C3-446A-9B6D-461FE795D49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F4315-D555-4245-BB88-79CC2248CED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DCE5-6FA4-47B6-9778-D140C8A891D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756A-6134-4B74-8E9A-DF7B63BE080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48173-E620-478B-B9DE-AFFBD18F80E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B959F-6956-4D04-9DB8-56C3E30DB26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5000"/>
                <a:alpha val="89000"/>
              </a:schemeClr>
            </a:gs>
            <a:gs pos="44000">
              <a:srgbClr val="FFFFFF"/>
            </a:gs>
            <a:gs pos="0">
              <a:srgbClr val="FFFFFF"/>
            </a:gs>
            <a:gs pos="100000">
              <a:srgbClr val="FFFFFF"/>
            </a:gs>
            <a:gs pos="100000">
              <a:srgbClr val="FFFFFF"/>
            </a:gs>
            <a:gs pos="100000">
              <a:srgbClr val="FFFFFF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50D3375-B684-4BF8-ABFD-74A9F682E21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Picture 9" descr="Logo_standard_150x3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92950" y="6237288"/>
            <a:ext cx="14287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lt.no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gne@medialt.n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74875"/>
            <a:ext cx="7772400" cy="1470025"/>
          </a:xfrm>
        </p:spPr>
        <p:txBody>
          <a:bodyPr/>
          <a:lstStyle/>
          <a:p>
            <a:pPr eaLnBrk="1" hangingPunct="1"/>
            <a:r>
              <a:rPr lang="nb-NO" smtClean="0"/>
              <a:t>MediaLTs prosjekter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Ledende i Norge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Oppgave KUBA: effektiv kommunikasjon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nb-NO" dirty="0" smtClean="0"/>
              <a:t>Utrede eksisterende løsninger</a:t>
            </a:r>
          </a:p>
          <a:p>
            <a:r>
              <a:rPr lang="nb-NO" dirty="0" smtClean="0"/>
              <a:t>Foreslå forbedringer</a:t>
            </a:r>
          </a:p>
          <a:p>
            <a:r>
              <a:rPr lang="nb-NO" dirty="0" smtClean="0"/>
              <a:t>Utvikle pilotapplikasjoner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Oppgave : Øyetelefonen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nb-NO" smtClean="0"/>
              <a:t>Selvmotsigelse: Videotelefoni for blinde!</a:t>
            </a:r>
          </a:p>
          <a:p>
            <a:r>
              <a:rPr lang="nb-NO" smtClean="0"/>
              <a:t>Kompabilitet mellom telefoner</a:t>
            </a:r>
          </a:p>
          <a:p>
            <a:r>
              <a:rPr lang="nb-NO" smtClean="0"/>
              <a:t>Øyetelefon-APP</a:t>
            </a:r>
          </a:p>
          <a:p>
            <a:r>
              <a:rPr lang="nb-NO" smtClean="0"/>
              <a:t>Brukertesting av utfordringer</a:t>
            </a:r>
          </a:p>
          <a:p>
            <a:r>
              <a:rPr lang="nb-NO" smtClean="0"/>
              <a:t>Brukertesting av muligheter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tel 1"/>
          <p:cNvSpPr>
            <a:spLocks noGrp="1"/>
          </p:cNvSpPr>
          <p:nvPr>
            <p:ph type="title"/>
          </p:nvPr>
        </p:nvSpPr>
        <p:spPr>
          <a:xfrm>
            <a:off x="687388" y="620713"/>
            <a:ext cx="7772400" cy="1143000"/>
          </a:xfrm>
        </p:spPr>
        <p:txBody>
          <a:bodyPr/>
          <a:lstStyle/>
          <a:p>
            <a:r>
              <a:rPr lang="nb-NO" smtClean="0"/>
              <a:t>Oppgave: GPS for blinde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114800"/>
          </a:xfrm>
        </p:spPr>
        <p:txBody>
          <a:bodyPr/>
          <a:lstStyle/>
          <a:p>
            <a:r>
              <a:rPr lang="nb-NO" smtClean="0"/>
              <a:t>Egne produkter og standardprodukter</a:t>
            </a:r>
          </a:p>
          <a:p>
            <a:r>
              <a:rPr lang="nb-NO" smtClean="0"/>
              <a:t>Kompass</a:t>
            </a:r>
          </a:p>
          <a:p>
            <a:r>
              <a:rPr lang="nb-NO" smtClean="0"/>
              <a:t>Kartkvalitet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Oppgave  bokprosjekt: Universell utforming på web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903288" y="2420888"/>
            <a:ext cx="7772400" cy="4114800"/>
          </a:xfrm>
        </p:spPr>
        <p:txBody>
          <a:bodyPr/>
          <a:lstStyle/>
          <a:p>
            <a:r>
              <a:rPr lang="nb-NO" dirty="0" smtClean="0"/>
              <a:t>Mange etterlyst</a:t>
            </a:r>
          </a:p>
          <a:p>
            <a:r>
              <a:rPr lang="nb-NO" dirty="0" smtClean="0"/>
              <a:t>Gjennomgang av </a:t>
            </a:r>
            <a:r>
              <a:rPr lang="nb-NO" dirty="0" err="1" smtClean="0"/>
              <a:t>brukergrensesnitt-elementer</a:t>
            </a:r>
            <a:endParaRPr lang="nb-NO" dirty="0" smtClean="0"/>
          </a:p>
          <a:p>
            <a:r>
              <a:rPr lang="nb-NO" dirty="0" smtClean="0"/>
              <a:t>ARIA i praksis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tel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7772400" cy="1143000"/>
          </a:xfrm>
        </p:spPr>
        <p:txBody>
          <a:bodyPr/>
          <a:lstStyle/>
          <a:p>
            <a:r>
              <a:rPr lang="nb-NO" smtClean="0"/>
              <a:t>Kontakt</a:t>
            </a:r>
          </a:p>
        </p:txBody>
      </p:sp>
      <p:sp>
        <p:nvSpPr>
          <p:cNvPr id="19459" name="Plassholder for innhold 2"/>
          <p:cNvSpPr>
            <a:spLocks noGrp="1"/>
          </p:cNvSpPr>
          <p:nvPr>
            <p:ph idx="1"/>
          </p:nvPr>
        </p:nvSpPr>
        <p:spPr>
          <a:xfrm>
            <a:off x="1692275" y="1989138"/>
            <a:ext cx="6118225" cy="4114800"/>
          </a:xfrm>
        </p:spPr>
        <p:txBody>
          <a:bodyPr/>
          <a:lstStyle/>
          <a:p>
            <a:r>
              <a:rPr lang="nb-NO" smtClean="0">
                <a:hlinkClick r:id="rId3"/>
              </a:rPr>
              <a:t>www.medialt.no</a:t>
            </a:r>
            <a:endParaRPr lang="nb-NO" smtClean="0"/>
          </a:p>
          <a:p>
            <a:r>
              <a:rPr lang="nb-NO" smtClean="0"/>
              <a:t>Lenken prosjekter</a:t>
            </a:r>
          </a:p>
          <a:p>
            <a:r>
              <a:rPr lang="nb-NO" smtClean="0"/>
              <a:t>Nye prosjekter på gang</a:t>
            </a:r>
          </a:p>
          <a:p>
            <a:r>
              <a:rPr lang="nb-NO" smtClean="0">
                <a:hlinkClick r:id="rId4"/>
              </a:rPr>
              <a:t>magne@medialt.no</a:t>
            </a:r>
            <a:endParaRPr lang="nb-NO" smtClean="0"/>
          </a:p>
          <a:p>
            <a:r>
              <a:rPr lang="nb-NO" smtClean="0"/>
              <a:t>21 53 80 10 / 91 79 00 78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Innhold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714625" y="2000250"/>
            <a:ext cx="5972175" cy="4095750"/>
          </a:xfrm>
        </p:spPr>
        <p:txBody>
          <a:bodyPr/>
          <a:lstStyle/>
          <a:p>
            <a:pPr eaLnBrk="1" hangingPunct="1"/>
            <a:r>
              <a:rPr lang="nb-NO" smtClean="0"/>
              <a:t>Kort om MediaLT</a:t>
            </a:r>
          </a:p>
          <a:p>
            <a:pPr eaLnBrk="1" hangingPunct="1"/>
            <a:r>
              <a:rPr lang="nb-NO" smtClean="0"/>
              <a:t>KUBA-prosjektet</a:t>
            </a:r>
          </a:p>
          <a:p>
            <a:pPr eaLnBrk="1" hangingPunct="1"/>
            <a:r>
              <a:rPr lang="nb-NO" smtClean="0"/>
              <a:t>Forslag til oppgaver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828675" y="3786188"/>
            <a:ext cx="7529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/>
              <a:t>Det finnes aldri så mange muligheter som i begrensningene</a:t>
            </a:r>
          </a:p>
        </p:txBody>
      </p:sp>
      <p:pic>
        <p:nvPicPr>
          <p:cNvPr id="5123" name="Picture 5" descr="MediaLTs slag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196975"/>
            <a:ext cx="7620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Prosjekter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5588"/>
            <a:ext cx="4038600" cy="4495800"/>
          </a:xfrm>
        </p:spPr>
        <p:txBody>
          <a:bodyPr/>
          <a:lstStyle/>
          <a:p>
            <a:pPr eaLnBrk="1" hangingPunct="1"/>
            <a:r>
              <a:rPr lang="nb-NO" sz="2400" smtClean="0"/>
              <a:t>Titalls prosjekter</a:t>
            </a:r>
          </a:p>
          <a:p>
            <a:pPr eaLnBrk="1" hangingPunct="1"/>
            <a:r>
              <a:rPr lang="nb-NO" sz="2400" smtClean="0"/>
              <a:t>Anvendt forskning</a:t>
            </a:r>
          </a:p>
          <a:p>
            <a:pPr eaLnBrk="1" hangingPunct="1"/>
            <a:r>
              <a:rPr lang="nb-NO" sz="2400" smtClean="0"/>
              <a:t>Samarbeid med universiteter/høgskoler</a:t>
            </a:r>
          </a:p>
          <a:p>
            <a:pPr eaLnBrk="1" hangingPunct="1"/>
            <a:r>
              <a:rPr lang="nb-NO" sz="2400" smtClean="0"/>
              <a:t>Studentoppgaver</a:t>
            </a:r>
          </a:p>
          <a:p>
            <a:pPr eaLnBrk="1" hangingPunct="1"/>
            <a:r>
              <a:rPr lang="nb-NO" sz="2400" smtClean="0"/>
              <a:t>Web og universell utforming</a:t>
            </a:r>
          </a:p>
          <a:p>
            <a:pPr eaLnBrk="1" hangingPunct="1"/>
            <a:r>
              <a:rPr lang="nb-NO" sz="2400" smtClean="0"/>
              <a:t>Norsk taleteknologi</a:t>
            </a:r>
          </a:p>
        </p:txBody>
      </p:sp>
      <p:pic>
        <p:nvPicPr>
          <p:cNvPr id="6148" name="Plassholder for innhold 6" descr="rosin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72063" y="2143125"/>
            <a:ext cx="3524250" cy="2643188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Økte jobbmuligheter</a:t>
            </a:r>
          </a:p>
        </p:txBody>
      </p:sp>
      <p:sp>
        <p:nvSpPr>
          <p:cNvPr id="9219" name="Plassholder for innhold 5"/>
          <p:cNvSpPr>
            <a:spLocks noGrp="1"/>
          </p:cNvSpPr>
          <p:nvPr>
            <p:ph idx="1"/>
          </p:nvPr>
        </p:nvSpPr>
        <p:spPr>
          <a:xfrm>
            <a:off x="687388" y="2051050"/>
            <a:ext cx="7772400" cy="4114800"/>
          </a:xfrm>
        </p:spPr>
        <p:txBody>
          <a:bodyPr/>
          <a:lstStyle/>
          <a:p>
            <a:r>
              <a:rPr lang="nb-NO" smtClean="0"/>
              <a:t>Tre ansettelser</a:t>
            </a:r>
          </a:p>
          <a:p>
            <a:r>
              <a:rPr lang="nb-NO" smtClean="0"/>
              <a:t>Springbrett komme videre</a:t>
            </a:r>
          </a:p>
          <a:p>
            <a:r>
              <a:rPr lang="nb-NO" smtClean="0"/>
              <a:t>Virkelige behov: Mer relevant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>
          <a:xfrm>
            <a:off x="539750" y="630238"/>
            <a:ext cx="8135938" cy="1143000"/>
          </a:xfrm>
        </p:spPr>
        <p:txBody>
          <a:bodyPr/>
          <a:lstStyle/>
          <a:p>
            <a:r>
              <a:rPr lang="nb-NO" smtClean="0"/>
              <a:t>KUnstige BArnestemmer (KUBA)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5800" y="2266950"/>
            <a:ext cx="7772400" cy="4114800"/>
          </a:xfrm>
        </p:spPr>
        <p:txBody>
          <a:bodyPr/>
          <a:lstStyle/>
          <a:p>
            <a:r>
              <a:rPr lang="nb-NO" smtClean="0"/>
              <a:t>Forprosjekt gjennomført i 2010</a:t>
            </a:r>
          </a:p>
          <a:p>
            <a:r>
              <a:rPr lang="nb-NO" smtClean="0"/>
              <a:t>Undersøke hva som skulle til for å ta fram en kunstig barnestemme</a:t>
            </a:r>
          </a:p>
          <a:p>
            <a:r>
              <a:rPr lang="nb-NO" smtClean="0"/>
              <a:t>Legge grunnlaget for et utviklingsprosjekt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84213" y="627063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nb-NO" sz="4400" dirty="0" smtClean="0"/>
              <a:t>Framgangsmåte</a:t>
            </a:r>
            <a:endParaRPr lang="nb-NO" sz="4400" dirty="0"/>
          </a:p>
        </p:txBody>
      </p:sp>
      <p:sp>
        <p:nvSpPr>
          <p:cNvPr id="11267" name="Plassholder for tekst 3"/>
          <p:cNvSpPr>
            <a:spLocks noGrp="1"/>
          </p:cNvSpPr>
          <p:nvPr>
            <p:ph type="body" idx="1"/>
          </p:nvPr>
        </p:nvSpPr>
        <p:spPr>
          <a:xfrm>
            <a:off x="684213" y="1268413"/>
            <a:ext cx="7632700" cy="4392612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2800" dirty="0" smtClean="0"/>
              <a:t>Klargjøre en masterstemme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Spille inn et mindre lydopptak med et barn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Adaptere barnestemmen ved hjelp av masterstemmen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Brukerteste første versjon 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Ferdigstille </a:t>
            </a:r>
            <a:r>
              <a:rPr lang="nb-NO" sz="2800" dirty="0" smtClean="0"/>
              <a:t>barnestemmen</a:t>
            </a:r>
            <a:endParaRPr lang="nb-NO" sz="2800" dirty="0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Oppgave KUBA: Behov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844675"/>
            <a:ext cx="7772400" cy="4114800"/>
          </a:xfrm>
        </p:spPr>
        <p:txBody>
          <a:bodyPr/>
          <a:lstStyle/>
          <a:p>
            <a:r>
              <a:rPr lang="nb-NO" smtClean="0"/>
              <a:t>Brukertesting barn med talevansker</a:t>
            </a:r>
          </a:p>
          <a:p>
            <a:r>
              <a:rPr lang="nb-NO" smtClean="0"/>
              <a:t>Barn med lese- og skrivevansker </a:t>
            </a:r>
          </a:p>
          <a:p>
            <a:r>
              <a:rPr lang="nb-NO" smtClean="0"/>
              <a:t>Synshemmede barn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Oppgave KUBA: Forbedringer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762125"/>
            <a:ext cx="7772400" cy="4114800"/>
          </a:xfrm>
        </p:spPr>
        <p:txBody>
          <a:bodyPr/>
          <a:lstStyle/>
          <a:p>
            <a:r>
              <a:rPr lang="nb-NO" dirty="0" smtClean="0"/>
              <a:t>Hvilke teknikker egner seg for barnestemmer?</a:t>
            </a:r>
          </a:p>
          <a:p>
            <a:r>
              <a:rPr lang="nb-NO" dirty="0" smtClean="0"/>
              <a:t>Hvor store forbedringer er mulig?</a:t>
            </a:r>
          </a:p>
          <a:p>
            <a:r>
              <a:rPr lang="nb-NO" dirty="0" smtClean="0"/>
              <a:t>Unntaksordlister</a:t>
            </a:r>
          </a:p>
          <a:p>
            <a:r>
              <a:rPr lang="nb-NO" dirty="0" smtClean="0"/>
              <a:t>Opplesningsregler</a:t>
            </a:r>
          </a:p>
          <a:p>
            <a:r>
              <a:rPr lang="nb-NO" dirty="0" smtClean="0"/>
              <a:t>Talemodellen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theme1.xml><?xml version="1.0" encoding="utf-8"?>
<a:theme xmlns:a="http://schemas.openxmlformats.org/drawingml/2006/main" name="Medialt_powerpoint_mal">
  <a:themeElements>
    <a:clrScheme name="">
      <a:dk1>
        <a:srgbClr val="0000FF"/>
      </a:dk1>
      <a:lt1>
        <a:srgbClr val="FFFF99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DA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lillestrøm_medial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llestrøm_medial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llestrøm_medial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Medialt_powerpoint_mal</Template>
  <TotalTime>1733</TotalTime>
  <Words>222</Words>
  <Application>Microsoft Office PowerPoint</Application>
  <PresentationFormat>Skjermfremvisning (4:3)</PresentationFormat>
  <Paragraphs>76</Paragraphs>
  <Slides>14</Slides>
  <Notes>14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Times New Roman</vt:lpstr>
      <vt:lpstr>Arial</vt:lpstr>
      <vt:lpstr>Medialt_powerpoint_mal</vt:lpstr>
      <vt:lpstr>MediaLTs prosjekter</vt:lpstr>
      <vt:lpstr>Innhold</vt:lpstr>
      <vt:lpstr>Lysbilde 3</vt:lpstr>
      <vt:lpstr>Prosjekter</vt:lpstr>
      <vt:lpstr>Økte jobbmuligheter</vt:lpstr>
      <vt:lpstr>KUnstige BArnestemmer (KUBA)</vt:lpstr>
      <vt:lpstr>Framgangsmåte</vt:lpstr>
      <vt:lpstr>Oppgave KUBA: Behov</vt:lpstr>
      <vt:lpstr>Oppgave KUBA: Forbedringer</vt:lpstr>
      <vt:lpstr>Oppgave KUBA: effektiv kommunikasjon</vt:lpstr>
      <vt:lpstr>Oppgave : Øyetelefonen</vt:lpstr>
      <vt:lpstr>Oppgave: GPS for blinde</vt:lpstr>
      <vt:lpstr>Oppgave  bokprosjekt: Universell utforming på web</vt:lpstr>
      <vt:lpstr>Kontakt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Trond Ausland</dc:creator>
  <cp:lastModifiedBy>Magne</cp:lastModifiedBy>
  <cp:revision>120</cp:revision>
  <dcterms:created xsi:type="dcterms:W3CDTF">2009-11-03T07:41:42Z</dcterms:created>
  <dcterms:modified xsi:type="dcterms:W3CDTF">2011-10-25T07:10:11Z</dcterms:modified>
</cp:coreProperties>
</file>