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7" r:id="rId13"/>
    <p:sldId id="271" r:id="rId14"/>
    <p:sldId id="270" r:id="rId15"/>
  </p:sldIdLst>
  <p:sldSz cx="9144000" cy="6858000" type="screen4x3"/>
  <p:notesSz cx="6797675" cy="987425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23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35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6857D8-F32B-4D0E-A304-A1341D694356}" type="datetimeFigureOut">
              <a:rPr lang="nb-NO" smtClean="0"/>
              <a:pPr/>
              <a:t>31.08.2017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5BF0F5-8830-41E1-9146-646AE081765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91768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5B1AE8-E0DB-4B48-B87D-BDEB6AD3D5FF}" type="datetimeFigureOut">
              <a:rPr lang="nb-NO" smtClean="0"/>
              <a:pPr/>
              <a:t>31.08.2017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691063"/>
            <a:ext cx="5438775" cy="4443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A04E44-6EE8-4F65-995C-50DD344DE58E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0730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D35A0-CB47-4FD0-9771-52AC0833CE41}" type="datetime1">
              <a:rPr lang="nb-NO" smtClean="0"/>
              <a:pPr/>
              <a:t>31.08.2017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ACB5-F1D6-499D-891C-8A4A21F7904D}" type="datetime1">
              <a:rPr lang="nb-NO" smtClean="0"/>
              <a:pPr/>
              <a:t>31.08.2017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2C6ED-EE3D-4F64-BC90-8AB21D626881}" type="datetime1">
              <a:rPr lang="nb-NO" smtClean="0"/>
              <a:pPr/>
              <a:t>31.08.2017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31.08.2017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65448-8D88-421A-9321-24ED0C3C1F47}" type="datetime1">
              <a:rPr lang="nb-NO" smtClean="0"/>
              <a:pPr/>
              <a:t>31.08.2017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D2EF6-A9A3-4660-8E10-F79A51775AAA}" type="datetime1">
              <a:rPr lang="nb-NO" smtClean="0"/>
              <a:pPr/>
              <a:t>31.08.2017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8CA1-66F2-4482-BDC5-4207CECC6CA9}" type="datetime1">
              <a:rPr lang="nb-NO" smtClean="0"/>
              <a:pPr/>
              <a:t>31.08.2017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85D6F-9E2C-443A-8B45-71E8C4FB82BD}" type="datetime1">
              <a:rPr lang="nb-NO" smtClean="0"/>
              <a:pPr/>
              <a:t>31.08.2017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98796-B43C-4C1C-A326-4890AA172C77}" type="datetime1">
              <a:rPr lang="nb-NO" smtClean="0"/>
              <a:pPr/>
              <a:t>31.08.2017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1CBC1-75C7-4258-88C1-3F1C0B863CD8}" type="datetime1">
              <a:rPr lang="nb-NO" smtClean="0"/>
              <a:pPr/>
              <a:t>31.08.2017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891E0-2CFA-4E0A-A7FA-6950B159E77D}" type="datetime1">
              <a:rPr lang="nb-NO" smtClean="0"/>
              <a:pPr/>
              <a:t>31.08.2017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28736"/>
            <a:ext cx="8229600" cy="4697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928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5198D-07ED-4D94-8C7A-80FF2CC2FE30}" type="datetime1">
              <a:rPr lang="nb-NO" smtClean="0"/>
              <a:pPr/>
              <a:t>31.08.2017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9289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928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fooyer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6154043"/>
            <a:ext cx="9144000" cy="418229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0" y="1285860"/>
            <a:ext cx="9144000" cy="0"/>
          </a:xfrm>
          <a:prstGeom prst="line">
            <a:avLst/>
          </a:prstGeom>
          <a:ln w="25400">
            <a:solidFill>
              <a:srgbClr val="28235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tmlandcssbook.com/code-samples/chapter-09/multiple-audio-sources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t.hiof.no/grit/forelesning/web6/mediatest2.html" TargetMode="External"/><Relationship Id="rId2" Type="http://schemas.openxmlformats.org/officeDocument/2006/relationships/hyperlink" Target="http://www.it.hiof.no/grit/forelesning/web6/mediatest1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it.hiof.no/grit/forelesning/web6/mediatest3.html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jigsaw.w3.org/css-validator/" TargetMode="External"/><Relationship Id="rId2" Type="http://schemas.openxmlformats.org/officeDocument/2006/relationships/hyperlink" Target="http://validator.w3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t.hiof.no/grit/forelesning/web6/error/error.html" TargetMode="External"/><Relationship Id="rId5" Type="http://schemas.openxmlformats.org/officeDocument/2006/relationships/hyperlink" Target="http://www.it.hiof.no/grit/forelesning/web5/menutest/style2.css" TargetMode="External"/><Relationship Id="rId4" Type="http://schemas.openxmlformats.org/officeDocument/2006/relationships/hyperlink" Target="http://www.it.hiof.no/grit/forelesning/web5/menutest/html5-ekempel2.html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heukwebdesigncompany.com/articles/entity-escape-characters.php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t.hiof.no/grit/forelesning/web6/testiframe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t.hiof.no/grit/forelesning/web6/menuiframe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t.hiof.no/grit/forelesning/web6/video-eksempel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tmlandcssbook.com/code-samples/chapter-09/multiple-video-sources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tmlandcssbook.com/code-samples/chapter-09/adding-html5-audio.html" TargetMode="External"/><Relationship Id="rId2" Type="http://schemas.openxmlformats.org/officeDocument/2006/relationships/hyperlink" Target="view-source:http://www.htmlandcssbook.com/code-samples/chapter-09/audio/test-audio.og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Mer</a:t>
            </a:r>
            <a:r>
              <a:rPr lang="en-US" dirty="0" smtClean="0"/>
              <a:t> html5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Håkon Tolsby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38503-1B53-412C-85BE-FC2CA33B7D6F}" type="datetime1">
              <a:rPr lang="nb-NO" smtClean="0"/>
              <a:pPr/>
              <a:t>31.08.2017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Multiple </a:t>
            </a:r>
            <a:r>
              <a:rPr lang="nb-NO" dirty="0" err="1" smtClean="0"/>
              <a:t>audio</a:t>
            </a:r>
            <a:r>
              <a:rPr lang="nb-NO" dirty="0" smtClean="0"/>
              <a:t> </a:t>
            </a:r>
            <a:r>
              <a:rPr lang="nb-NO" dirty="0" err="1" smtClean="0"/>
              <a:t>sources</a:t>
            </a:r>
            <a:r>
              <a:rPr lang="nb-NO" dirty="0" smtClean="0"/>
              <a:t> - &lt;</a:t>
            </a:r>
            <a:r>
              <a:rPr lang="nb-NO" dirty="0" err="1" smtClean="0"/>
              <a:t>source</a:t>
            </a:r>
            <a:r>
              <a:rPr lang="nb-NO" dirty="0" smtClean="0"/>
              <a:t>&gt;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&lt;audio controls </a:t>
            </a:r>
            <a:r>
              <a:rPr lang="en-US" sz="2400" dirty="0" err="1" smtClean="0"/>
              <a:t>autoplay</a:t>
            </a:r>
            <a:r>
              <a:rPr lang="en-US" sz="2400" dirty="0" smtClean="0"/>
              <a:t>&gt;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&lt;source </a:t>
            </a:r>
            <a:r>
              <a:rPr lang="en-US" sz="2400" dirty="0" err="1" smtClean="0"/>
              <a:t>src</a:t>
            </a:r>
            <a:r>
              <a:rPr lang="en-US" sz="2400" dirty="0" smtClean="0"/>
              <a:t>="audio/test-audio.ogg" /&gt;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&lt;source </a:t>
            </a:r>
            <a:r>
              <a:rPr lang="en-US" sz="2400" dirty="0" err="1" smtClean="0"/>
              <a:t>src</a:t>
            </a:r>
            <a:r>
              <a:rPr lang="en-US" sz="2400" dirty="0" smtClean="0"/>
              <a:t>="audio/test-audio.mp3" /&gt;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&lt;p&gt;This browser does not support our audio format.&lt;/p&gt; </a:t>
            </a:r>
          </a:p>
          <a:p>
            <a:pPr marL="0" indent="0">
              <a:buNone/>
            </a:pPr>
            <a:r>
              <a:rPr lang="en-US" sz="2400" dirty="0" smtClean="0"/>
              <a:t>&lt;/audio&gt;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nb-NO" sz="1800" dirty="0" smtClean="0">
                <a:hlinkClick r:id="rId2"/>
              </a:rPr>
              <a:t>http://www.htmlandcssbook.com/code-samples/chapter-09/multiple-audio-sources.html</a:t>
            </a:r>
            <a:endParaRPr lang="nb-NO" sz="1800" dirty="0" smtClean="0"/>
          </a:p>
          <a:p>
            <a:pPr marL="0" indent="0">
              <a:buNone/>
            </a:pPr>
            <a:endParaRPr lang="nb-NO" sz="2400" dirty="0" smtClean="0"/>
          </a:p>
          <a:p>
            <a:pPr marL="0" indent="0">
              <a:buNone/>
            </a:pPr>
            <a:endParaRPr lang="nb-NO" sz="2400" dirty="0"/>
          </a:p>
          <a:p>
            <a:pPr marL="0" indent="0">
              <a:buNone/>
            </a:pPr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1861584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 err="1"/>
              <a:t>Mediatyper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b-NO" dirty="0" smtClean="0"/>
              <a:t>Med </a:t>
            </a:r>
            <a:r>
              <a:rPr lang="nb-NO" dirty="0" err="1"/>
              <a:t>mediatyper</a:t>
            </a:r>
            <a:r>
              <a:rPr lang="nb-NO" dirty="0"/>
              <a:t> spesifisert i stilsettet kan man spesifisere hvordan dokumentet skal vises i forskjellige media: </a:t>
            </a:r>
            <a:r>
              <a:rPr lang="nb-NO" dirty="0" smtClean="0"/>
              <a:t>på </a:t>
            </a:r>
            <a:r>
              <a:rPr lang="nb-NO" dirty="0"/>
              <a:t>papir, skjermen, lyd osv.</a:t>
            </a:r>
          </a:p>
          <a:p>
            <a:pPr marL="0" indent="0">
              <a:buNone/>
            </a:pP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Noen </a:t>
            </a:r>
            <a:r>
              <a:rPr lang="nb-NO" dirty="0"/>
              <a:t>viktige </a:t>
            </a:r>
            <a:r>
              <a:rPr lang="nb-NO" dirty="0" err="1"/>
              <a:t>mediatyper</a:t>
            </a:r>
            <a:r>
              <a:rPr lang="nb-NO" dirty="0"/>
              <a:t>:</a:t>
            </a:r>
          </a:p>
          <a:p>
            <a:pPr marL="400050" lvl="1" indent="0">
              <a:buNone/>
            </a:pPr>
            <a:r>
              <a:rPr lang="nb-NO" sz="2800" b="1" dirty="0"/>
              <a:t>@media screen:</a:t>
            </a:r>
            <a:r>
              <a:rPr lang="nb-NO" sz="2800" dirty="0"/>
              <a:t> dataskjermen</a:t>
            </a:r>
          </a:p>
          <a:p>
            <a:pPr marL="400050" lvl="1" indent="0">
              <a:buNone/>
            </a:pPr>
            <a:r>
              <a:rPr lang="nb-NO" sz="2800" b="1" dirty="0"/>
              <a:t>@media </a:t>
            </a:r>
            <a:r>
              <a:rPr lang="nb-NO" sz="2800" b="1" dirty="0" err="1"/>
              <a:t>print</a:t>
            </a:r>
            <a:r>
              <a:rPr lang="nb-NO" sz="2800" b="1" dirty="0"/>
              <a:t>:</a:t>
            </a:r>
            <a:r>
              <a:rPr lang="nb-NO" sz="2800" dirty="0"/>
              <a:t> printere</a:t>
            </a:r>
          </a:p>
          <a:p>
            <a:pPr marL="400050" lvl="1" indent="0">
              <a:buNone/>
            </a:pPr>
            <a:r>
              <a:rPr lang="nb-NO" sz="2800" b="1" dirty="0"/>
              <a:t>@media </a:t>
            </a:r>
            <a:r>
              <a:rPr lang="nb-NO" sz="2800" b="1" dirty="0" err="1"/>
              <a:t>projection</a:t>
            </a:r>
            <a:r>
              <a:rPr lang="nb-NO" sz="2800" b="1" dirty="0"/>
              <a:t>:</a:t>
            </a:r>
            <a:r>
              <a:rPr lang="nb-NO" sz="2800" dirty="0"/>
              <a:t> </a:t>
            </a:r>
            <a:r>
              <a:rPr lang="nb-NO" sz="2800" dirty="0" err="1"/>
              <a:t>projekterte</a:t>
            </a:r>
            <a:r>
              <a:rPr lang="nb-NO" sz="2800" dirty="0"/>
              <a:t> presentasjoner, slide-show</a:t>
            </a:r>
          </a:p>
          <a:p>
            <a:pPr marL="400050" lvl="1" indent="0">
              <a:buNone/>
            </a:pPr>
            <a:r>
              <a:rPr lang="nb-NO" sz="2800" b="1" dirty="0"/>
              <a:t>@media all:</a:t>
            </a:r>
            <a:r>
              <a:rPr lang="nb-NO" sz="2800" dirty="0"/>
              <a:t> alle medier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287503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Mediatyper</a:t>
            </a:r>
            <a:r>
              <a:rPr lang="nb-NO" dirty="0" smtClean="0"/>
              <a:t> brukt i </a:t>
            </a:r>
            <a:r>
              <a:rPr lang="nb-NO" dirty="0" err="1" smtClean="0"/>
              <a:t>css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dirty="0"/>
              <a:t>@media screen</a:t>
            </a:r>
            <a:r>
              <a:rPr lang="nb-NO" sz="2000" dirty="0" smtClean="0"/>
              <a:t>{</a:t>
            </a:r>
          </a:p>
          <a:p>
            <a:pPr marL="0" indent="0">
              <a:buNone/>
            </a:pPr>
            <a:r>
              <a:rPr lang="nb-NO" sz="2000" dirty="0" smtClean="0"/>
              <a:t> </a:t>
            </a:r>
            <a:r>
              <a:rPr lang="nb-NO" sz="2000" dirty="0" err="1"/>
              <a:t>p.test</a:t>
            </a:r>
            <a:r>
              <a:rPr lang="nb-NO" sz="2000" dirty="0"/>
              <a:t> {</a:t>
            </a:r>
            <a:r>
              <a:rPr lang="nb-NO" sz="2000" dirty="0" err="1"/>
              <a:t>font-family:verdana,sans-serif</a:t>
            </a:r>
            <a:r>
              <a:rPr lang="nb-NO" sz="2000" dirty="0"/>
              <a:t>; font-size:14px} </a:t>
            </a:r>
            <a:endParaRPr lang="nb-NO" sz="2000" dirty="0" smtClean="0"/>
          </a:p>
          <a:p>
            <a:pPr marL="0" indent="0">
              <a:buNone/>
            </a:pPr>
            <a:r>
              <a:rPr lang="nb-NO" sz="2000" dirty="0" smtClean="0"/>
              <a:t>} </a:t>
            </a:r>
          </a:p>
          <a:p>
            <a:pPr marL="0" indent="0">
              <a:buNone/>
            </a:pPr>
            <a:endParaRPr lang="nb-NO" sz="2000" dirty="0" smtClean="0"/>
          </a:p>
          <a:p>
            <a:pPr marL="0" indent="0">
              <a:buNone/>
            </a:pPr>
            <a:r>
              <a:rPr lang="nb-NO" sz="2000" dirty="0" smtClean="0"/>
              <a:t>@</a:t>
            </a:r>
            <a:r>
              <a:rPr lang="nb-NO" sz="2000" dirty="0"/>
              <a:t>media </a:t>
            </a:r>
            <a:r>
              <a:rPr lang="nb-NO" sz="2000" dirty="0" err="1"/>
              <a:t>print</a:t>
            </a:r>
            <a:r>
              <a:rPr lang="nb-NO" sz="2000" dirty="0"/>
              <a:t>{ </a:t>
            </a:r>
            <a:endParaRPr lang="nb-NO" sz="2000" dirty="0" smtClean="0"/>
          </a:p>
          <a:p>
            <a:pPr marL="0" indent="0">
              <a:buNone/>
            </a:pPr>
            <a:r>
              <a:rPr lang="nb-NO" sz="2000" dirty="0" err="1" smtClean="0"/>
              <a:t>p.test</a:t>
            </a:r>
            <a:r>
              <a:rPr lang="nb-NO" sz="2000" dirty="0" smtClean="0"/>
              <a:t> </a:t>
            </a:r>
            <a:r>
              <a:rPr lang="nb-NO" sz="2000" dirty="0"/>
              <a:t>{</a:t>
            </a:r>
            <a:r>
              <a:rPr lang="nb-NO" sz="2000" dirty="0" err="1"/>
              <a:t>font-family:times,serif</a:t>
            </a:r>
            <a:r>
              <a:rPr lang="nb-NO" sz="2000" dirty="0"/>
              <a:t>; font-size:10px} </a:t>
            </a:r>
            <a:endParaRPr lang="nb-NO" sz="2000" dirty="0" smtClean="0"/>
          </a:p>
          <a:p>
            <a:pPr marL="0" indent="0">
              <a:buNone/>
            </a:pPr>
            <a:r>
              <a:rPr lang="nb-NO" sz="2000" dirty="0" smtClean="0"/>
              <a:t>}</a:t>
            </a:r>
          </a:p>
          <a:p>
            <a:pPr marL="0" indent="0">
              <a:buNone/>
            </a:pPr>
            <a:r>
              <a:rPr lang="nb-NO" sz="2000" dirty="0" smtClean="0"/>
              <a:t> </a:t>
            </a:r>
          </a:p>
          <a:p>
            <a:pPr marL="0" indent="0">
              <a:buNone/>
            </a:pPr>
            <a:r>
              <a:rPr lang="nb-NO" sz="2000" dirty="0" smtClean="0"/>
              <a:t>@</a:t>
            </a:r>
            <a:r>
              <a:rPr lang="nb-NO" sz="2000" dirty="0"/>
              <a:t>media </a:t>
            </a:r>
            <a:r>
              <a:rPr lang="nb-NO" sz="2000" dirty="0" err="1"/>
              <a:t>screen,print</a:t>
            </a:r>
            <a:r>
              <a:rPr lang="nb-NO" sz="2000" dirty="0"/>
              <a:t>{ </a:t>
            </a:r>
            <a:endParaRPr lang="nb-NO" sz="2000" dirty="0" smtClean="0"/>
          </a:p>
          <a:p>
            <a:pPr marL="0" indent="0">
              <a:buNone/>
            </a:pPr>
            <a:r>
              <a:rPr lang="nb-NO" sz="2000" dirty="0" err="1" smtClean="0"/>
              <a:t>p.test</a:t>
            </a:r>
            <a:r>
              <a:rPr lang="nb-NO" sz="2000" dirty="0" smtClean="0"/>
              <a:t> </a:t>
            </a:r>
            <a:r>
              <a:rPr lang="nb-NO" sz="2000" dirty="0"/>
              <a:t>{</a:t>
            </a:r>
            <a:r>
              <a:rPr lang="nb-NO" sz="2000" dirty="0" err="1"/>
              <a:t>font-weight:bold</a:t>
            </a:r>
            <a:r>
              <a:rPr lang="nb-NO" sz="2000" dirty="0"/>
              <a:t>} </a:t>
            </a:r>
            <a:endParaRPr lang="nb-NO" sz="2000" dirty="0" smtClean="0"/>
          </a:p>
          <a:p>
            <a:pPr marL="0" indent="0">
              <a:buNone/>
            </a:pPr>
            <a:r>
              <a:rPr lang="nb-NO" sz="2000" dirty="0" smtClean="0"/>
              <a:t>}</a:t>
            </a: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679940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Eksempler </a:t>
            </a:r>
            <a:r>
              <a:rPr lang="nb-NO" dirty="0" err="1"/>
              <a:t>mediatyper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2000" dirty="0">
                <a:hlinkClick r:id="rId2"/>
              </a:rPr>
              <a:t>http://</a:t>
            </a:r>
            <a:r>
              <a:rPr lang="nb-NO" sz="2000" dirty="0" smtClean="0">
                <a:hlinkClick r:id="rId2"/>
              </a:rPr>
              <a:t>www.it.hiof.no/grit/forelesning/web6/mediatest1.html</a:t>
            </a:r>
            <a:endParaRPr lang="nb-NO" sz="2000" dirty="0" smtClean="0"/>
          </a:p>
          <a:p>
            <a:endParaRPr lang="nb-NO" sz="2000" dirty="0" smtClean="0"/>
          </a:p>
          <a:p>
            <a:r>
              <a:rPr lang="nb-NO" sz="2000" dirty="0">
                <a:hlinkClick r:id="rId3"/>
              </a:rPr>
              <a:t>http://</a:t>
            </a:r>
            <a:r>
              <a:rPr lang="nb-NO" sz="2000" dirty="0" smtClean="0">
                <a:hlinkClick r:id="rId3"/>
              </a:rPr>
              <a:t>www.it.hiof.no/grit/forelesning/web6/mediatest2.html</a:t>
            </a:r>
            <a:endParaRPr lang="nb-NO" sz="2000" dirty="0"/>
          </a:p>
          <a:p>
            <a:endParaRPr lang="nb-NO" sz="2000" dirty="0" smtClean="0"/>
          </a:p>
          <a:p>
            <a:r>
              <a:rPr lang="nb-NO" sz="2000" dirty="0">
                <a:hlinkClick r:id="rId4"/>
              </a:rPr>
              <a:t>http://</a:t>
            </a:r>
            <a:r>
              <a:rPr lang="nb-NO" sz="2000" dirty="0" smtClean="0">
                <a:hlinkClick r:id="rId4"/>
              </a:rPr>
              <a:t>www.it.hiof.no/grit/forelesning/web6/mediatest3.html</a:t>
            </a:r>
            <a:endParaRPr lang="nb-NO" sz="2000" dirty="0"/>
          </a:p>
          <a:p>
            <a:endParaRPr lang="nb-NO" sz="1800" dirty="0"/>
          </a:p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31.08.2017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082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Sette bakgrunn til et element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background-color</a:t>
            </a:r>
          </a:p>
          <a:p>
            <a:pPr marL="400050" lvl="2" indent="0">
              <a:buNone/>
            </a:pPr>
            <a:r>
              <a:rPr lang="nb-NO" sz="1600" dirty="0" smtClean="0"/>
              <a:t>	body { </a:t>
            </a:r>
            <a:r>
              <a:rPr lang="en-US" sz="1600" dirty="0" smtClean="0"/>
              <a:t>background-color: #448855;</a:t>
            </a:r>
            <a:r>
              <a:rPr lang="nb-NO" sz="1600" dirty="0" smtClean="0"/>
              <a:t>}</a:t>
            </a:r>
            <a:endParaRPr lang="en-US" sz="16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background-image</a:t>
            </a:r>
          </a:p>
          <a:p>
            <a:pPr marL="800100" lvl="2" indent="0">
              <a:buNone/>
            </a:pPr>
            <a:r>
              <a:rPr lang="nb-NO" sz="1600" dirty="0"/>
              <a:t>body { </a:t>
            </a:r>
            <a:r>
              <a:rPr lang="en-US" sz="1600" dirty="0" err="1" smtClean="0"/>
              <a:t>background-image:url</a:t>
            </a:r>
            <a:r>
              <a:rPr lang="en-US" sz="1600" dirty="0"/>
              <a:t>("images/bg_body.jpg</a:t>
            </a:r>
            <a:r>
              <a:rPr lang="en-US" sz="1600" dirty="0" smtClean="0"/>
              <a:t>");</a:t>
            </a:r>
            <a:r>
              <a:rPr lang="nb-NO" sz="1600" dirty="0" smtClean="0"/>
              <a:t>}</a:t>
            </a:r>
            <a:endParaRPr lang="nb-NO" sz="1600" dirty="0"/>
          </a:p>
          <a:p>
            <a:pPr marL="800100" lvl="2" indent="0">
              <a:buNone/>
            </a:pPr>
            <a:r>
              <a:rPr lang="nb-NO" sz="1600" dirty="0"/>
              <a:t>p { </a:t>
            </a:r>
            <a:r>
              <a:rPr lang="en-US" sz="1600" dirty="0" err="1" smtClean="0"/>
              <a:t>background-image:url</a:t>
            </a:r>
            <a:r>
              <a:rPr lang="en-US" sz="1600" dirty="0"/>
              <a:t>("images/small_steps.png</a:t>
            </a:r>
            <a:r>
              <a:rPr lang="en-US" sz="1600" dirty="0" smtClean="0"/>
              <a:t>");</a:t>
            </a:r>
            <a:r>
              <a:rPr lang="nb-NO" sz="1600" dirty="0" smtClean="0"/>
              <a:t>}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background-repeat: </a:t>
            </a:r>
          </a:p>
          <a:p>
            <a:pPr marL="800100" lvl="2" indent="0">
              <a:buNone/>
            </a:pPr>
            <a:r>
              <a:rPr lang="en-US" sz="1600" dirty="0"/>
              <a:t>repeat, repeat-x, repeat-y, </a:t>
            </a:r>
            <a:r>
              <a:rPr lang="en-US" sz="1600" dirty="0" smtClean="0"/>
              <a:t>no-repeat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background-attachment:</a:t>
            </a:r>
          </a:p>
          <a:p>
            <a:pPr marL="800100" lvl="2" indent="0">
              <a:buNone/>
            </a:pPr>
            <a:r>
              <a:rPr lang="en-US" sz="1600" dirty="0"/>
              <a:t>fixed, </a:t>
            </a:r>
            <a:r>
              <a:rPr lang="en-US" sz="1600" dirty="0" smtClean="0"/>
              <a:t>scroll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background-position:</a:t>
            </a:r>
          </a:p>
          <a:p>
            <a:pPr marL="800100" lvl="2" indent="0">
              <a:buNone/>
            </a:pPr>
            <a:r>
              <a:rPr lang="en-US" sz="1600" dirty="0" smtClean="0"/>
              <a:t>Left top, left center, left bottom, center top, center center, center bottom, </a:t>
            </a:r>
            <a:br>
              <a:rPr lang="en-US" sz="1600" dirty="0" smtClean="0"/>
            </a:br>
            <a:r>
              <a:rPr lang="en-US" sz="1600" dirty="0" smtClean="0"/>
              <a:t>right top, right center, right bottom</a:t>
            </a:r>
            <a:endParaRPr lang="en-US" sz="1600" dirty="0"/>
          </a:p>
          <a:p>
            <a:pPr marL="0" indent="0">
              <a:buNone/>
            </a:pPr>
            <a:r>
              <a:rPr lang="nb-NO" dirty="0" err="1"/>
              <a:t>b</a:t>
            </a:r>
            <a:r>
              <a:rPr lang="nb-NO" dirty="0" err="1" smtClean="0"/>
              <a:t>ackground</a:t>
            </a:r>
            <a:r>
              <a:rPr lang="nb-NO" dirty="0" smtClean="0"/>
              <a:t>: 1 2 3 4 5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31.08.2017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67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Krav til innlevering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Utvikles i HTML5</a:t>
            </a:r>
          </a:p>
          <a:p>
            <a:r>
              <a:rPr lang="nb-NO" dirty="0" smtClean="0"/>
              <a:t>Være velformet og validert</a:t>
            </a:r>
          </a:p>
          <a:p>
            <a:r>
              <a:rPr lang="nb-NO" dirty="0" smtClean="0"/>
              <a:t>Benytte </a:t>
            </a:r>
            <a:r>
              <a:rPr lang="nb-NO" dirty="0" err="1" smtClean="0"/>
              <a:t>css</a:t>
            </a:r>
            <a:endParaRPr lang="nb-NO" dirty="0" smtClean="0"/>
          </a:p>
          <a:p>
            <a:r>
              <a:rPr lang="nb-NO" dirty="0" err="1"/>
              <a:t>Drop</a:t>
            </a:r>
            <a:r>
              <a:rPr lang="nb-NO" dirty="0"/>
              <a:t> </a:t>
            </a:r>
            <a:r>
              <a:rPr lang="nb-NO" dirty="0" err="1"/>
              <a:t>down</a:t>
            </a:r>
            <a:r>
              <a:rPr lang="nb-NO" dirty="0"/>
              <a:t> menyer</a:t>
            </a:r>
            <a:endParaRPr lang="nb-NO" dirty="0" smtClean="0"/>
          </a:p>
          <a:p>
            <a:r>
              <a:rPr lang="nb-NO" dirty="0" smtClean="0"/>
              <a:t>Basere seg på HTML5 tagger for sideoppsett: </a:t>
            </a:r>
            <a:r>
              <a:rPr lang="nb-NO" sz="2400" dirty="0" smtClean="0"/>
              <a:t>&lt;header&gt; &lt;nav&gt; &lt;</a:t>
            </a:r>
            <a:r>
              <a:rPr lang="nb-NO" sz="2400" dirty="0" err="1" smtClean="0"/>
              <a:t>article</a:t>
            </a:r>
            <a:r>
              <a:rPr lang="nb-NO" sz="2400" dirty="0" smtClean="0"/>
              <a:t>&gt; &lt;</a:t>
            </a:r>
            <a:r>
              <a:rPr lang="nb-NO" sz="2400" dirty="0" err="1" smtClean="0"/>
              <a:t>section</a:t>
            </a:r>
            <a:r>
              <a:rPr lang="nb-NO" sz="2400" dirty="0" smtClean="0"/>
              <a:t>&gt; &lt;</a:t>
            </a:r>
            <a:r>
              <a:rPr lang="nb-NO" sz="2400" dirty="0" err="1" smtClean="0"/>
              <a:t>footer</a:t>
            </a:r>
            <a:r>
              <a:rPr lang="nb-NO" sz="2400" dirty="0" smtClean="0"/>
              <a:t>&gt; &lt;</a:t>
            </a:r>
            <a:r>
              <a:rPr lang="nb-NO" sz="2400" dirty="0" err="1" smtClean="0"/>
              <a:t>aside</a:t>
            </a:r>
            <a:r>
              <a:rPr lang="nb-NO" sz="2400" dirty="0" smtClean="0"/>
              <a:t>&gt;</a:t>
            </a:r>
          </a:p>
          <a:p>
            <a:r>
              <a:rPr lang="nb-NO" dirty="0" smtClean="0"/>
              <a:t>Innlevering </a:t>
            </a:r>
            <a:r>
              <a:rPr lang="nb-NO" dirty="0" smtClean="0"/>
              <a:t>Tirsdag</a:t>
            </a:r>
            <a:r>
              <a:rPr lang="nb-NO" dirty="0" smtClean="0"/>
              <a:t>: </a:t>
            </a:r>
            <a:r>
              <a:rPr lang="nb-NO" dirty="0"/>
              <a:t>5</a:t>
            </a:r>
            <a:r>
              <a:rPr lang="nb-NO" dirty="0" smtClean="0"/>
              <a:t>. september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08835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Validering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HTML5: </a:t>
            </a:r>
          </a:p>
          <a:p>
            <a:pPr marL="0" indent="0">
              <a:buNone/>
            </a:pPr>
            <a:r>
              <a:rPr lang="nb-NO" dirty="0" smtClean="0"/>
              <a:t>     </a:t>
            </a:r>
            <a:r>
              <a:rPr lang="nb-NO" dirty="0" smtClean="0">
                <a:hlinkClick r:id="rId2"/>
              </a:rPr>
              <a:t>http://validator.w3.org/#validate_by_uri</a:t>
            </a:r>
            <a:endParaRPr lang="nb-NO" dirty="0" smtClean="0"/>
          </a:p>
          <a:p>
            <a:pPr marL="0" indent="0">
              <a:buNone/>
            </a:pPr>
            <a:endParaRPr lang="nb-NO" dirty="0"/>
          </a:p>
          <a:p>
            <a:r>
              <a:rPr lang="nb-NO" dirty="0" smtClean="0"/>
              <a:t>CSS:</a:t>
            </a:r>
            <a:r>
              <a:rPr lang="nb-NO" dirty="0" smtClean="0">
                <a:hlinkClick r:id="rId3"/>
              </a:rPr>
              <a:t/>
            </a:r>
            <a:br>
              <a:rPr lang="nb-NO" dirty="0" smtClean="0">
                <a:hlinkClick r:id="rId3"/>
              </a:rPr>
            </a:br>
            <a:r>
              <a:rPr lang="nb-NO" dirty="0" smtClean="0">
                <a:hlinkClick r:id="rId3"/>
              </a:rPr>
              <a:t>http://jigsaw.w3.org/css-validator/</a:t>
            </a:r>
            <a:endParaRPr lang="nb-NO" dirty="0" smtClean="0"/>
          </a:p>
          <a:p>
            <a:endParaRPr lang="nb-NO" dirty="0"/>
          </a:p>
          <a:p>
            <a:pPr marL="0" indent="0">
              <a:buNone/>
            </a:pPr>
            <a:r>
              <a:rPr lang="nb-NO" sz="1800" dirty="0">
                <a:hlinkClick r:id="rId4"/>
              </a:rPr>
              <a:t>http://www.it.hiof.no/grit/forelesning/web5/menutest/html5-ekempel2.html</a:t>
            </a:r>
            <a:endParaRPr lang="nb-NO" sz="1800" dirty="0"/>
          </a:p>
          <a:p>
            <a:pPr marL="0" indent="0">
              <a:buNone/>
            </a:pPr>
            <a:endParaRPr lang="nb-NO" sz="1800" dirty="0"/>
          </a:p>
          <a:p>
            <a:pPr marL="0" indent="0">
              <a:buNone/>
            </a:pPr>
            <a:r>
              <a:rPr lang="nb-NO" sz="1800" dirty="0">
                <a:hlinkClick r:id="rId5"/>
              </a:rPr>
              <a:t>http://www.it.hiof.no/grit/forelesning/web5/menutest/style2.css</a:t>
            </a:r>
            <a:endParaRPr lang="nb-NO" sz="1800" dirty="0"/>
          </a:p>
          <a:p>
            <a:pPr marL="0" indent="0">
              <a:buNone/>
            </a:pPr>
            <a:endParaRPr lang="nb-NO" sz="1800" dirty="0" smtClean="0"/>
          </a:p>
          <a:p>
            <a:pPr marL="0" indent="0">
              <a:buNone/>
            </a:pPr>
            <a:r>
              <a:rPr lang="nb-NO" sz="1800" dirty="0">
                <a:hlinkClick r:id="rId6"/>
              </a:rPr>
              <a:t>http://</a:t>
            </a:r>
            <a:r>
              <a:rPr lang="nb-NO" sz="1800" dirty="0" smtClean="0">
                <a:hlinkClick r:id="rId6"/>
              </a:rPr>
              <a:t>www.it.hiof.no/grit/forelesning/web6/error/error.html</a:t>
            </a:r>
            <a:endParaRPr lang="nb-NO" sz="1800" dirty="0"/>
          </a:p>
        </p:txBody>
      </p:sp>
    </p:spTree>
    <p:extLst>
      <p:ext uri="{BB962C8B-B14F-4D97-AF65-F5344CB8AC3E}">
        <p14:creationId xmlns:p14="http://schemas.microsoft.com/office/powerpoint/2010/main" val="2803665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ESCAPE karakterer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 smtClean="0"/>
              <a:t>&lt;</a:t>
            </a:r>
            <a:r>
              <a:rPr lang="nb-NO" dirty="0"/>
              <a:t>	</a:t>
            </a:r>
            <a:r>
              <a:rPr lang="nb-NO" dirty="0" smtClean="0"/>
              <a:t>&amp;</a:t>
            </a:r>
            <a:r>
              <a:rPr lang="nb-NO" dirty="0" err="1" smtClean="0"/>
              <a:t>lt</a:t>
            </a:r>
            <a:r>
              <a:rPr lang="nb-NO" dirty="0" smtClean="0"/>
              <a:t>;</a:t>
            </a:r>
          </a:p>
          <a:p>
            <a:pPr marL="0" indent="0">
              <a:buNone/>
            </a:pPr>
            <a:r>
              <a:rPr lang="nb-NO" dirty="0" smtClean="0"/>
              <a:t>&gt;	&amp;</a:t>
            </a:r>
            <a:r>
              <a:rPr lang="nb-NO" dirty="0" err="1"/>
              <a:t>g</a:t>
            </a:r>
            <a:r>
              <a:rPr lang="nb-NO" dirty="0" err="1" smtClean="0"/>
              <a:t>t</a:t>
            </a:r>
            <a:r>
              <a:rPr lang="nb-NO" dirty="0" smtClean="0"/>
              <a:t>;</a:t>
            </a:r>
          </a:p>
          <a:p>
            <a:pPr marL="0" indent="0">
              <a:buNone/>
            </a:pPr>
            <a:r>
              <a:rPr lang="nb-NO" dirty="0" smtClean="0"/>
              <a:t>&amp;	&amp;</a:t>
            </a:r>
            <a:r>
              <a:rPr lang="nb-NO" dirty="0" err="1" smtClean="0"/>
              <a:t>amp</a:t>
            </a:r>
            <a:r>
              <a:rPr lang="nb-NO" dirty="0" smtClean="0"/>
              <a:t>;</a:t>
            </a:r>
          </a:p>
          <a:p>
            <a:pPr marL="0" indent="0">
              <a:buNone/>
            </a:pPr>
            <a:r>
              <a:rPr lang="nb-NO" dirty="0" smtClean="0"/>
              <a:t>₺	&amp;</a:t>
            </a:r>
            <a:r>
              <a:rPr lang="nb-NO" dirty="0" err="1" smtClean="0"/>
              <a:t>quot</a:t>
            </a:r>
            <a:r>
              <a:rPr lang="nb-NO" dirty="0" smtClean="0"/>
              <a:t>;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 smtClean="0"/>
              <a:t>Komplett liste: </a:t>
            </a:r>
            <a:r>
              <a:rPr lang="nb-NO" sz="2000" dirty="0" smtClean="0">
                <a:hlinkClick r:id="rId2"/>
              </a:rPr>
              <a:t>http://www.theukwebdesigncompany.com/articles/entity-escape-characters.php</a:t>
            </a:r>
            <a:endParaRPr lang="nb-NO" sz="2000" dirty="0" smtClean="0"/>
          </a:p>
          <a:p>
            <a:pPr marL="0" indent="0">
              <a:buNone/>
            </a:pP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1052432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&lt;</a:t>
            </a:r>
            <a:r>
              <a:rPr lang="nb-NO" dirty="0" err="1" smtClean="0"/>
              <a:t>iframe</a:t>
            </a:r>
            <a:r>
              <a:rPr lang="nb-NO" dirty="0" smtClean="0"/>
              <a:t>&gt;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428736"/>
            <a:ext cx="8435280" cy="4697427"/>
          </a:xfrm>
        </p:spPr>
        <p:txBody>
          <a:bodyPr/>
          <a:lstStyle/>
          <a:p>
            <a:pPr marL="0" indent="0">
              <a:buNone/>
            </a:pPr>
            <a:r>
              <a:rPr lang="nb-NO" dirty="0" smtClean="0"/>
              <a:t>Brukes til å vise en webside innenfor en webside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en-US" sz="2000" dirty="0" smtClean="0"/>
              <a:t>&lt;iframe </a:t>
            </a:r>
            <a:r>
              <a:rPr lang="en-US" sz="2000" dirty="0" err="1" smtClean="0"/>
              <a:t>src</a:t>
            </a:r>
            <a:r>
              <a:rPr lang="en-US" sz="2000" dirty="0" smtClean="0"/>
              <a:t>="http://maps.google.co.uk/</a:t>
            </a:r>
            <a:r>
              <a:rPr lang="en-US" sz="2000" dirty="0" err="1" smtClean="0"/>
              <a:t>maps?q</a:t>
            </a:r>
            <a:r>
              <a:rPr lang="en-US" sz="2000" dirty="0" smtClean="0"/>
              <a:t>=</a:t>
            </a:r>
            <a:r>
              <a:rPr lang="en-US" sz="2000" dirty="0" err="1" smtClean="0"/>
              <a:t>moma+new+york&amp;amp</a:t>
            </a:r>
            <a:r>
              <a:rPr lang="en-US" sz="2000" dirty="0"/>
              <a:t> </a:t>
            </a:r>
            <a:r>
              <a:rPr lang="en-US" sz="2000" dirty="0" smtClean="0"/>
              <a:t>"&gt; </a:t>
            </a:r>
          </a:p>
          <a:p>
            <a:pPr marL="0" indent="0">
              <a:buNone/>
            </a:pPr>
            <a:r>
              <a:rPr lang="en-US" sz="2000" dirty="0" smtClean="0"/>
              <a:t>&lt;/</a:t>
            </a:r>
            <a:r>
              <a:rPr lang="en-US" sz="2000" dirty="0" err="1" smtClean="0"/>
              <a:t>iframe</a:t>
            </a:r>
            <a:r>
              <a:rPr lang="en-US" sz="2000" dirty="0" smtClean="0"/>
              <a:t>&gt;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nb-NO" sz="1800" dirty="0" smtClean="0"/>
              <a:t>Stilsett med CSS</a:t>
            </a:r>
          </a:p>
          <a:p>
            <a:pPr marL="0" indent="0">
              <a:buNone/>
            </a:pPr>
            <a:endParaRPr lang="nb-NO" sz="1800" dirty="0"/>
          </a:p>
          <a:p>
            <a:pPr marL="0" indent="0">
              <a:buNone/>
            </a:pPr>
            <a:endParaRPr lang="nb-NO" sz="1800" dirty="0" smtClean="0"/>
          </a:p>
          <a:p>
            <a:pPr marL="0" indent="0">
              <a:buNone/>
            </a:pPr>
            <a:r>
              <a:rPr lang="nb-NO" sz="1800" dirty="0" smtClean="0">
                <a:hlinkClick r:id="rId2"/>
              </a:rPr>
              <a:t>http</a:t>
            </a:r>
            <a:r>
              <a:rPr lang="nb-NO" sz="1800" dirty="0">
                <a:hlinkClick r:id="rId2"/>
              </a:rPr>
              <a:t>://www.it.hiof.no/grit/forelesning/web6/testiframe.html</a:t>
            </a:r>
            <a:r>
              <a:rPr lang="nb-NO" sz="1800" dirty="0"/>
              <a:t/>
            </a:r>
            <a:br>
              <a:rPr lang="nb-NO" sz="1800" dirty="0"/>
            </a:br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75827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Meny og </a:t>
            </a:r>
            <a:r>
              <a:rPr lang="nb-NO" dirty="0" err="1" smtClean="0"/>
              <a:t>iframe</a:t>
            </a:r>
            <a:r>
              <a:rPr lang="nb-NO" dirty="0" smtClean="0"/>
              <a:t>: JUKS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nb-NO" dirty="0"/>
              <a:t>&lt;nav</a:t>
            </a:r>
            <a:r>
              <a:rPr lang="nb-NO" dirty="0" smtClean="0"/>
              <a:t>&gt;</a:t>
            </a:r>
            <a:r>
              <a:rPr lang="nb-NO" dirty="0"/>
              <a:t>	</a:t>
            </a: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     &lt;ul</a:t>
            </a:r>
            <a:r>
              <a:rPr lang="nb-NO" dirty="0"/>
              <a:t>&gt;</a:t>
            </a:r>
          </a:p>
          <a:p>
            <a:pPr marL="0" indent="0">
              <a:buNone/>
            </a:pPr>
            <a:r>
              <a:rPr lang="nb-NO" dirty="0" smtClean="0"/>
              <a:t>          &lt;</a:t>
            </a:r>
            <a:r>
              <a:rPr lang="nb-NO" dirty="0"/>
              <a:t>li&gt;&lt;a </a:t>
            </a:r>
            <a:r>
              <a:rPr lang="nb-NO" dirty="0" err="1"/>
              <a:t>href</a:t>
            </a:r>
            <a:r>
              <a:rPr lang="nb-NO" dirty="0"/>
              <a:t>="http://www.hiof.no" target="iframe1"&gt;</a:t>
            </a:r>
            <a:r>
              <a:rPr lang="nb-NO" dirty="0" err="1"/>
              <a:t>HiØ</a:t>
            </a:r>
            <a:r>
              <a:rPr lang="nb-NO" dirty="0"/>
              <a:t>&lt;/a&gt;&lt;/li&gt;</a:t>
            </a:r>
          </a:p>
          <a:p>
            <a:pPr marL="0" indent="0">
              <a:buNone/>
            </a:pPr>
            <a:r>
              <a:rPr lang="nb-NO" dirty="0" smtClean="0"/>
              <a:t>          &lt;</a:t>
            </a:r>
            <a:r>
              <a:rPr lang="nb-NO" dirty="0"/>
              <a:t>li&gt;&lt;a </a:t>
            </a:r>
            <a:r>
              <a:rPr lang="nb-NO" dirty="0" err="1"/>
              <a:t>href</a:t>
            </a:r>
            <a:r>
              <a:rPr lang="nb-NO" dirty="0"/>
              <a:t>="min.html" target="iframe1"&gt;Meg&lt;/a&gt;&lt;/li&gt;</a:t>
            </a:r>
          </a:p>
          <a:p>
            <a:pPr marL="0" indent="0">
              <a:buNone/>
            </a:pPr>
            <a:r>
              <a:rPr lang="nb-NO" dirty="0" smtClean="0"/>
              <a:t>          &lt;</a:t>
            </a:r>
            <a:r>
              <a:rPr lang="nb-NO" dirty="0"/>
              <a:t>li&gt;&lt;a </a:t>
            </a:r>
            <a:r>
              <a:rPr lang="nb-NO" dirty="0" err="1" smtClean="0"/>
              <a:t>href</a:t>
            </a:r>
            <a:r>
              <a:rPr lang="nb-NO" dirty="0"/>
              <a:t>="h</a:t>
            </a:r>
            <a:r>
              <a:rPr lang="nb-NO" dirty="0" smtClean="0"/>
              <a:t>ttp</a:t>
            </a:r>
            <a:r>
              <a:rPr lang="nb-NO" dirty="0"/>
              <a:t>://</a:t>
            </a:r>
            <a:r>
              <a:rPr lang="nb-NO" dirty="0" smtClean="0"/>
              <a:t>www.aftenposten.no</a:t>
            </a:r>
            <a:r>
              <a:rPr lang="nb-NO" dirty="0"/>
              <a:t>"</a:t>
            </a:r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>                      target</a:t>
            </a:r>
            <a:r>
              <a:rPr lang="nb-NO" dirty="0"/>
              <a:t>="iframe1"&gt;Aftenposten&lt;/a&gt;&lt;/li&gt;</a:t>
            </a:r>
          </a:p>
          <a:p>
            <a:pPr marL="0" indent="0">
              <a:buNone/>
            </a:pPr>
            <a:r>
              <a:rPr lang="nb-NO" dirty="0" smtClean="0"/>
              <a:t>          &lt;</a:t>
            </a:r>
            <a:r>
              <a:rPr lang="nb-NO" dirty="0"/>
              <a:t>li&gt;&lt;a </a:t>
            </a:r>
            <a:r>
              <a:rPr lang="nb-NO" dirty="0" err="1"/>
              <a:t>href</a:t>
            </a:r>
            <a:r>
              <a:rPr lang="nb-NO" dirty="0"/>
              <a:t>="http://www.vg.no" target="iframe1"&gt;VG&lt;/a&gt;&lt;/li&gt;</a:t>
            </a:r>
          </a:p>
          <a:p>
            <a:pPr marL="0" indent="0">
              <a:buNone/>
            </a:pPr>
            <a:r>
              <a:rPr lang="nb-NO" dirty="0" smtClean="0"/>
              <a:t>      &lt;/</a:t>
            </a:r>
            <a:r>
              <a:rPr lang="nb-NO" dirty="0"/>
              <a:t>ul&gt;</a:t>
            </a:r>
          </a:p>
          <a:p>
            <a:pPr marL="0" indent="0">
              <a:buNone/>
            </a:pPr>
            <a:r>
              <a:rPr lang="nb-NO" dirty="0" smtClean="0"/>
              <a:t>&lt;/</a:t>
            </a:r>
            <a:r>
              <a:rPr lang="nb-NO" dirty="0"/>
              <a:t>nav&gt;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 smtClean="0"/>
              <a:t>&lt;</a:t>
            </a:r>
            <a:r>
              <a:rPr lang="nb-NO" dirty="0" err="1"/>
              <a:t>iframe</a:t>
            </a:r>
            <a:r>
              <a:rPr lang="nb-NO" dirty="0"/>
              <a:t> </a:t>
            </a:r>
            <a:r>
              <a:rPr lang="nb-NO" dirty="0" err="1"/>
              <a:t>name</a:t>
            </a:r>
            <a:r>
              <a:rPr lang="nb-NO" dirty="0"/>
              <a:t>="iframe1" </a:t>
            </a:r>
            <a:r>
              <a:rPr lang="nb-NO" dirty="0" err="1" smtClean="0"/>
              <a:t>src</a:t>
            </a:r>
            <a:r>
              <a:rPr lang="nb-NO" dirty="0"/>
              <a:t>="http://www.hiof.no"&gt;</a:t>
            </a:r>
          </a:p>
          <a:p>
            <a:pPr marL="0" indent="0">
              <a:buNone/>
            </a:pPr>
            <a:r>
              <a:rPr lang="nb-NO" dirty="0" smtClean="0"/>
              <a:t>&lt;/</a:t>
            </a:r>
            <a:r>
              <a:rPr lang="nb-NO" dirty="0" err="1"/>
              <a:t>iframe</a:t>
            </a:r>
            <a:r>
              <a:rPr lang="nb-NO" dirty="0" smtClean="0"/>
              <a:t>&gt;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sz="2100" dirty="0">
                <a:hlinkClick r:id="rId2"/>
              </a:rPr>
              <a:t>http://</a:t>
            </a:r>
            <a:r>
              <a:rPr lang="nb-NO" sz="2100" dirty="0" smtClean="0">
                <a:hlinkClick r:id="rId2"/>
              </a:rPr>
              <a:t>www.it.hiof.no/grit/forelesning/web6/menuiframe.html</a:t>
            </a:r>
            <a:endParaRPr lang="nb-NO" sz="2100" dirty="0"/>
          </a:p>
        </p:txBody>
      </p:sp>
    </p:spTree>
    <p:extLst>
      <p:ext uri="{BB962C8B-B14F-4D97-AF65-F5344CB8AC3E}">
        <p14:creationId xmlns:p14="http://schemas.microsoft.com/office/powerpoint/2010/main" val="4179129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&lt;video&gt;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48680" y="1412776"/>
            <a:ext cx="8795320" cy="46805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b-NO" sz="2600" dirty="0" smtClean="0"/>
              <a:t>&lt;video </a:t>
            </a:r>
          </a:p>
          <a:p>
            <a:pPr marL="0" indent="0">
              <a:buNone/>
            </a:pPr>
            <a:r>
              <a:rPr lang="nb-NO" sz="2600" dirty="0" smtClean="0"/>
              <a:t>     </a:t>
            </a:r>
            <a:r>
              <a:rPr lang="nb-NO" sz="2600" dirty="0" err="1" smtClean="0"/>
              <a:t>src</a:t>
            </a:r>
            <a:r>
              <a:rPr lang="nb-NO" sz="2600" dirty="0" smtClean="0"/>
              <a:t>="video/AlanKeyD1987_512kb.mp4" </a:t>
            </a:r>
          </a:p>
          <a:p>
            <a:pPr marL="0" indent="0">
              <a:buNone/>
            </a:pPr>
            <a:r>
              <a:rPr lang="nb-NO" sz="2600" dirty="0" smtClean="0"/>
              <a:t>     poster="images/alan.jpg"	</a:t>
            </a:r>
          </a:p>
          <a:p>
            <a:pPr marL="0" indent="0">
              <a:buNone/>
            </a:pPr>
            <a:r>
              <a:rPr lang="nb-NO" sz="2600" dirty="0" smtClean="0"/>
              <a:t>     </a:t>
            </a:r>
            <a:r>
              <a:rPr lang="nb-NO" sz="2600" dirty="0" err="1" smtClean="0"/>
              <a:t>width</a:t>
            </a:r>
            <a:r>
              <a:rPr lang="nb-NO" sz="2600" dirty="0" smtClean="0"/>
              <a:t>="350" </a:t>
            </a:r>
            <a:r>
              <a:rPr lang="nb-NO" sz="2600" dirty="0" err="1" smtClean="0"/>
              <a:t>height</a:t>
            </a:r>
            <a:r>
              <a:rPr lang="nb-NO" sz="2600" dirty="0" smtClean="0"/>
              <a:t>="350"</a:t>
            </a:r>
          </a:p>
          <a:p>
            <a:pPr marL="0" indent="0">
              <a:buNone/>
            </a:pPr>
            <a:r>
              <a:rPr lang="nb-NO" sz="2600" dirty="0" smtClean="0"/>
              <a:t>     </a:t>
            </a:r>
            <a:r>
              <a:rPr lang="nb-NO" sz="2600" dirty="0" err="1" smtClean="0"/>
              <a:t>preload</a:t>
            </a:r>
            <a:r>
              <a:rPr lang="nb-NO" sz="2600" dirty="0" smtClean="0"/>
              <a:t>="none"	</a:t>
            </a:r>
          </a:p>
          <a:p>
            <a:pPr marL="0" indent="0">
              <a:buNone/>
            </a:pPr>
            <a:r>
              <a:rPr lang="nb-NO" sz="2600" dirty="0" smtClean="0"/>
              <a:t>     </a:t>
            </a:r>
            <a:r>
              <a:rPr lang="nb-NO" sz="2600" dirty="0" err="1" smtClean="0"/>
              <a:t>controls</a:t>
            </a:r>
            <a:r>
              <a:rPr lang="nb-NO" sz="2600" dirty="0" smtClean="0"/>
              <a:t>&gt;</a:t>
            </a:r>
          </a:p>
          <a:p>
            <a:pPr marL="0" indent="0">
              <a:buNone/>
            </a:pPr>
            <a:r>
              <a:rPr lang="nb-NO" sz="2600" dirty="0" smtClean="0"/>
              <a:t>	Your </a:t>
            </a:r>
            <a:r>
              <a:rPr lang="nb-NO" sz="2600" dirty="0" err="1" smtClean="0"/>
              <a:t>browser</a:t>
            </a:r>
            <a:r>
              <a:rPr lang="nb-NO" sz="2600" dirty="0" smtClean="0"/>
              <a:t> </a:t>
            </a:r>
            <a:r>
              <a:rPr lang="nb-NO" sz="2600" dirty="0" err="1" smtClean="0"/>
              <a:t>does</a:t>
            </a:r>
            <a:r>
              <a:rPr lang="nb-NO" sz="2600" dirty="0" smtClean="0"/>
              <a:t> not support </a:t>
            </a:r>
            <a:r>
              <a:rPr lang="nb-NO" sz="2600" dirty="0" err="1" smtClean="0"/>
              <a:t>the</a:t>
            </a:r>
            <a:r>
              <a:rPr lang="nb-NO" sz="2600" dirty="0" smtClean="0"/>
              <a:t> video tag.</a:t>
            </a:r>
          </a:p>
          <a:p>
            <a:pPr marL="0" indent="0">
              <a:buNone/>
            </a:pPr>
            <a:r>
              <a:rPr lang="nb-NO" sz="2600" dirty="0" smtClean="0"/>
              <a:t>&lt;/video&gt;</a:t>
            </a:r>
          </a:p>
          <a:p>
            <a:pPr marL="0" indent="0">
              <a:buNone/>
            </a:pPr>
            <a:endParaRPr lang="nb-NO" sz="2600" dirty="0"/>
          </a:p>
          <a:p>
            <a:pPr marL="0" indent="0">
              <a:buNone/>
            </a:pPr>
            <a:r>
              <a:rPr lang="nb-NO" sz="2600" dirty="0" smtClean="0"/>
              <a:t>Andre attributter: </a:t>
            </a:r>
            <a:r>
              <a:rPr lang="nb-NO" sz="2600" dirty="0" err="1" smtClean="0"/>
              <a:t>autoplay</a:t>
            </a:r>
            <a:r>
              <a:rPr lang="nb-NO" sz="2600" dirty="0" smtClean="0"/>
              <a:t>, loop</a:t>
            </a:r>
          </a:p>
          <a:p>
            <a:pPr marL="0" indent="0">
              <a:buNone/>
            </a:pPr>
            <a:endParaRPr lang="nb-NO" sz="1700" dirty="0" smtClean="0"/>
          </a:p>
          <a:p>
            <a:pPr marL="0" indent="0">
              <a:buNone/>
            </a:pPr>
            <a:r>
              <a:rPr lang="nb-NO" sz="1700" dirty="0" smtClean="0">
                <a:hlinkClick r:id="rId2"/>
              </a:rPr>
              <a:t>http</a:t>
            </a:r>
            <a:r>
              <a:rPr lang="nb-NO" sz="1700" dirty="0">
                <a:hlinkClick r:id="rId2"/>
              </a:rPr>
              <a:t>://</a:t>
            </a:r>
            <a:r>
              <a:rPr lang="nb-NO" sz="1700" dirty="0" smtClean="0">
                <a:hlinkClick r:id="rId2"/>
              </a:rPr>
              <a:t>www.it.hiof.no/grit/forelesning/web6/video-eksempel.html</a:t>
            </a:r>
            <a:endParaRPr lang="nb-NO" sz="2800" dirty="0"/>
          </a:p>
        </p:txBody>
      </p:sp>
    </p:spTree>
    <p:extLst>
      <p:ext uri="{BB962C8B-B14F-4D97-AF65-F5344CB8AC3E}">
        <p14:creationId xmlns:p14="http://schemas.microsoft.com/office/powerpoint/2010/main" val="283206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Multiple video </a:t>
            </a:r>
            <a:r>
              <a:rPr lang="nb-NO" dirty="0" err="1" smtClean="0"/>
              <a:t>sources</a:t>
            </a:r>
            <a:r>
              <a:rPr lang="nb-NO" dirty="0" smtClean="0"/>
              <a:t> - &lt;</a:t>
            </a:r>
            <a:r>
              <a:rPr lang="nb-NO" dirty="0" err="1" smtClean="0"/>
              <a:t>source</a:t>
            </a:r>
            <a:r>
              <a:rPr lang="nb-NO" dirty="0" smtClean="0"/>
              <a:t>&gt;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82402" y="1628800"/>
            <a:ext cx="86868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dirty="0" smtClean="0"/>
              <a:t>&lt;video poster="images/puppy.jpg" </a:t>
            </a:r>
          </a:p>
          <a:p>
            <a:pPr marL="0" indent="0">
              <a:buNone/>
            </a:pPr>
            <a:r>
              <a:rPr lang="nb-NO" sz="2000" dirty="0"/>
              <a:t> </a:t>
            </a:r>
            <a:r>
              <a:rPr lang="nb-NO" sz="2000" dirty="0" smtClean="0"/>
              <a:t>   	</a:t>
            </a:r>
            <a:r>
              <a:rPr lang="nb-NO" sz="2000" dirty="0" err="1" smtClean="0"/>
              <a:t>width</a:t>
            </a:r>
            <a:r>
              <a:rPr lang="nb-NO" sz="2000" dirty="0" smtClean="0"/>
              <a:t>="400" </a:t>
            </a:r>
            <a:r>
              <a:rPr lang="nb-NO" sz="2000" dirty="0" err="1" smtClean="0"/>
              <a:t>height</a:t>
            </a:r>
            <a:r>
              <a:rPr lang="nb-NO" sz="2000" dirty="0" smtClean="0"/>
              <a:t>="320" </a:t>
            </a:r>
            <a:r>
              <a:rPr lang="nb-NO" sz="2000" dirty="0" err="1" smtClean="0"/>
              <a:t>preload</a:t>
            </a:r>
            <a:r>
              <a:rPr lang="nb-NO" sz="2000" dirty="0" smtClean="0"/>
              <a:t> </a:t>
            </a:r>
            <a:r>
              <a:rPr lang="nb-NO" sz="2000" dirty="0" err="1" smtClean="0"/>
              <a:t>controls</a:t>
            </a:r>
            <a:r>
              <a:rPr lang="nb-NO" sz="2000" dirty="0" smtClean="0"/>
              <a:t> loop&gt; </a:t>
            </a:r>
          </a:p>
          <a:p>
            <a:pPr marL="0" indent="0">
              <a:buNone/>
            </a:pPr>
            <a:r>
              <a:rPr lang="nb-NO" sz="2000" dirty="0"/>
              <a:t>	</a:t>
            </a:r>
            <a:r>
              <a:rPr lang="nb-NO" sz="2000" dirty="0" smtClean="0"/>
              <a:t>&lt;</a:t>
            </a:r>
            <a:r>
              <a:rPr lang="nb-NO" sz="2000" dirty="0" err="1" smtClean="0"/>
              <a:t>source</a:t>
            </a:r>
            <a:r>
              <a:rPr lang="nb-NO" sz="2000" dirty="0" smtClean="0"/>
              <a:t> </a:t>
            </a:r>
            <a:r>
              <a:rPr lang="nb-NO" sz="2000" dirty="0" err="1" smtClean="0"/>
              <a:t>src</a:t>
            </a:r>
            <a:r>
              <a:rPr lang="nb-NO" sz="2000" dirty="0" smtClean="0"/>
              <a:t>="video/puppy.mp4" </a:t>
            </a:r>
          </a:p>
          <a:p>
            <a:pPr marL="0" indent="0">
              <a:buNone/>
            </a:pPr>
            <a:r>
              <a:rPr lang="nb-NO" sz="2000" dirty="0"/>
              <a:t>	</a:t>
            </a:r>
            <a:r>
              <a:rPr lang="nb-NO" sz="2000" dirty="0" smtClean="0"/>
              <a:t>type='video/mp4;codecs="avc1.42E01E, mp4a.40.2"' /&gt; 	</a:t>
            </a:r>
          </a:p>
          <a:p>
            <a:pPr marL="0" indent="0">
              <a:buNone/>
            </a:pPr>
            <a:r>
              <a:rPr lang="nb-NO" sz="2000" dirty="0"/>
              <a:t>	</a:t>
            </a:r>
            <a:r>
              <a:rPr lang="nb-NO" sz="2000" dirty="0" smtClean="0"/>
              <a:t>&lt;</a:t>
            </a:r>
            <a:r>
              <a:rPr lang="nb-NO" sz="2000" dirty="0" err="1" smtClean="0"/>
              <a:t>source</a:t>
            </a:r>
            <a:r>
              <a:rPr lang="nb-NO" sz="2000" dirty="0" smtClean="0"/>
              <a:t> </a:t>
            </a:r>
            <a:r>
              <a:rPr lang="nb-NO" sz="2000" dirty="0" err="1" smtClean="0"/>
              <a:t>src</a:t>
            </a:r>
            <a:r>
              <a:rPr lang="nb-NO" sz="2000" dirty="0" smtClean="0"/>
              <a:t>="video/</a:t>
            </a:r>
            <a:r>
              <a:rPr lang="nb-NO" sz="2000" dirty="0" err="1" smtClean="0"/>
              <a:t>puppy.webm</a:t>
            </a:r>
            <a:r>
              <a:rPr lang="nb-NO" sz="2000" dirty="0" smtClean="0"/>
              <a:t>" </a:t>
            </a:r>
          </a:p>
          <a:p>
            <a:pPr marL="0" indent="0">
              <a:buNone/>
            </a:pPr>
            <a:r>
              <a:rPr lang="nb-NO" sz="2000" dirty="0"/>
              <a:t>	</a:t>
            </a:r>
            <a:r>
              <a:rPr lang="nb-NO" sz="2000" dirty="0" smtClean="0"/>
              <a:t>type='video/</a:t>
            </a:r>
            <a:r>
              <a:rPr lang="nb-NO" sz="2000" dirty="0" err="1" smtClean="0"/>
              <a:t>webm;codecs</a:t>
            </a:r>
            <a:r>
              <a:rPr lang="nb-NO" sz="2000" dirty="0" smtClean="0"/>
              <a:t>="vp8, </a:t>
            </a:r>
            <a:r>
              <a:rPr lang="nb-NO" sz="2000" dirty="0" err="1" smtClean="0"/>
              <a:t>vorbis</a:t>
            </a:r>
            <a:r>
              <a:rPr lang="nb-NO" sz="2000" dirty="0" smtClean="0"/>
              <a:t>"' /&gt; </a:t>
            </a:r>
          </a:p>
          <a:p>
            <a:pPr marL="0" indent="0">
              <a:buNone/>
            </a:pPr>
            <a:endParaRPr lang="nb-NO" sz="2000" dirty="0"/>
          </a:p>
          <a:p>
            <a:pPr marL="0" indent="0">
              <a:buNone/>
            </a:pPr>
            <a:r>
              <a:rPr lang="nb-NO" sz="2000" dirty="0" smtClean="0"/>
              <a:t>	&lt;p&gt;A video </a:t>
            </a:r>
            <a:r>
              <a:rPr lang="nb-NO" sz="2000" dirty="0" err="1" smtClean="0"/>
              <a:t>of</a:t>
            </a:r>
            <a:r>
              <a:rPr lang="nb-NO" sz="2000" dirty="0" smtClean="0"/>
              <a:t> a </a:t>
            </a:r>
            <a:r>
              <a:rPr lang="nb-NO" sz="2000" dirty="0" err="1" smtClean="0"/>
              <a:t>puppy</a:t>
            </a:r>
            <a:r>
              <a:rPr lang="nb-NO" sz="2000" dirty="0" smtClean="0"/>
              <a:t> </a:t>
            </a:r>
            <a:r>
              <a:rPr lang="nb-NO" sz="2000" dirty="0" err="1" smtClean="0"/>
              <a:t>playing</a:t>
            </a:r>
            <a:r>
              <a:rPr lang="nb-NO" sz="2000" dirty="0" smtClean="0"/>
              <a:t> in </a:t>
            </a:r>
            <a:r>
              <a:rPr lang="nb-NO" sz="2000" dirty="0" err="1" smtClean="0"/>
              <a:t>the</a:t>
            </a:r>
            <a:r>
              <a:rPr lang="nb-NO" sz="2000" dirty="0" smtClean="0"/>
              <a:t> </a:t>
            </a:r>
            <a:r>
              <a:rPr lang="nb-NO" sz="2000" dirty="0" err="1" smtClean="0"/>
              <a:t>snow</a:t>
            </a:r>
            <a:r>
              <a:rPr lang="nb-NO" sz="2000" dirty="0" smtClean="0"/>
              <a:t>&lt;/p&gt; </a:t>
            </a:r>
          </a:p>
          <a:p>
            <a:pPr marL="0" indent="0">
              <a:buNone/>
            </a:pPr>
            <a:r>
              <a:rPr lang="nb-NO" sz="2000" dirty="0" smtClean="0"/>
              <a:t>&lt;/video&gt;</a:t>
            </a:r>
            <a:endParaRPr lang="nb-NO" sz="2000" dirty="0"/>
          </a:p>
          <a:p>
            <a:pPr marL="0" indent="0">
              <a:buNone/>
            </a:pPr>
            <a:endParaRPr lang="nb-NO" sz="2000" dirty="0" smtClean="0"/>
          </a:p>
          <a:p>
            <a:pPr marL="0" indent="0">
              <a:buNone/>
            </a:pPr>
            <a:r>
              <a:rPr lang="nb-NO" sz="1800" dirty="0" smtClean="0">
                <a:hlinkClick r:id="rId2"/>
              </a:rPr>
              <a:t>http://www.htmlandcssbook.com/code-samples/chapter-09/multiple-video-sources.html</a:t>
            </a:r>
            <a:endParaRPr lang="nb-NO" sz="1800" dirty="0" smtClean="0"/>
          </a:p>
          <a:p>
            <a:pPr marL="0" indent="0">
              <a:buNone/>
            </a:pP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3674886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&lt;</a:t>
            </a:r>
            <a:r>
              <a:rPr lang="nb-NO" dirty="0" err="1" smtClean="0"/>
              <a:t>audio</a:t>
            </a:r>
            <a:r>
              <a:rPr lang="nb-NO" dirty="0" smtClean="0"/>
              <a:t>&gt;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&lt;audio </a:t>
            </a:r>
            <a:r>
              <a:rPr lang="en-US" sz="2400" dirty="0" err="1" smtClean="0"/>
              <a:t>src</a:t>
            </a:r>
            <a:r>
              <a:rPr lang="en-US" sz="2400" dirty="0" smtClean="0"/>
              <a:t>="</a:t>
            </a:r>
            <a:r>
              <a:rPr lang="en-US" sz="2400" dirty="0" smtClean="0">
                <a:hlinkClick r:id="rId2"/>
              </a:rPr>
              <a:t>audio/test-audio.ogg</a:t>
            </a:r>
            <a:r>
              <a:rPr lang="en-US" sz="2400" dirty="0" smtClean="0"/>
              <a:t>"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controls </a:t>
            </a:r>
            <a:br>
              <a:rPr lang="en-US" sz="2400" dirty="0" smtClean="0"/>
            </a:br>
            <a:r>
              <a:rPr lang="en-US" sz="2400" dirty="0" smtClean="0"/>
              <a:t>    </a:t>
            </a:r>
            <a:r>
              <a:rPr lang="en-US" sz="2400" dirty="0" err="1" smtClean="0"/>
              <a:t>autoplay</a:t>
            </a:r>
            <a:r>
              <a:rPr lang="en-US" sz="2400" dirty="0" smtClean="0"/>
              <a:t>&gt;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&lt;p&gt;This browser does not support our audio format.&lt;/p&gt; &lt;/audio&gt;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nb-NO" sz="2400" dirty="0" smtClean="0"/>
              <a:t>Andre attributter: </a:t>
            </a:r>
            <a:r>
              <a:rPr lang="nb-NO" sz="2400" dirty="0" err="1" smtClean="0"/>
              <a:t>preload</a:t>
            </a:r>
            <a:r>
              <a:rPr lang="nb-NO" sz="2400" dirty="0" smtClean="0"/>
              <a:t>, loop</a:t>
            </a:r>
          </a:p>
          <a:p>
            <a:pPr marL="0" indent="0">
              <a:buNone/>
            </a:pPr>
            <a:r>
              <a:rPr lang="nb-NO" sz="1800" dirty="0" smtClean="0">
                <a:hlinkClick r:id="rId3"/>
              </a:rPr>
              <a:t>http://www.htmlandcssbook.com/code-samples/chapter-09/adding-html5-audio.html</a:t>
            </a:r>
            <a:endParaRPr lang="nb-NO" sz="1800" dirty="0" smtClean="0"/>
          </a:p>
          <a:p>
            <a:pPr marL="0" indent="0">
              <a:buNone/>
            </a:pPr>
            <a:endParaRPr lang="nb-NO" sz="2400" dirty="0" smtClean="0"/>
          </a:p>
          <a:p>
            <a:pPr marL="0" indent="0">
              <a:buNone/>
            </a:pPr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1244748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io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hio1</Template>
  <TotalTime>1183</TotalTime>
  <Words>273</Words>
  <Application>Microsoft Office PowerPoint</Application>
  <PresentationFormat>Skjermfremvisning (4:3)</PresentationFormat>
  <Paragraphs>144</Paragraphs>
  <Slides>14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14</vt:i4>
      </vt:variant>
    </vt:vector>
  </HeadingPairs>
  <TitlesOfParts>
    <vt:vector size="17" baseType="lpstr">
      <vt:lpstr>Arial</vt:lpstr>
      <vt:lpstr>Calibri</vt:lpstr>
      <vt:lpstr>hio1</vt:lpstr>
      <vt:lpstr>Mer html5</vt:lpstr>
      <vt:lpstr>Krav til innlevering</vt:lpstr>
      <vt:lpstr>Validering</vt:lpstr>
      <vt:lpstr>ESCAPE karakterer</vt:lpstr>
      <vt:lpstr>&lt;iframe&gt;</vt:lpstr>
      <vt:lpstr>Meny og iframe: JUKS</vt:lpstr>
      <vt:lpstr>&lt;video&gt;</vt:lpstr>
      <vt:lpstr>Multiple video sources - &lt;source&gt;</vt:lpstr>
      <vt:lpstr>&lt;audio&gt;</vt:lpstr>
      <vt:lpstr>Multiple audio sources - &lt;source&gt;</vt:lpstr>
      <vt:lpstr>Mediatyper</vt:lpstr>
      <vt:lpstr>Mediatyper brukt i css</vt:lpstr>
      <vt:lpstr>Eksempler mediatyper</vt:lpstr>
      <vt:lpstr>Sette bakgrunn til et element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 html5</dc:title>
  <dc:creator>hakont</dc:creator>
  <cp:lastModifiedBy>Håkon Lofthus Tolsby</cp:lastModifiedBy>
  <cp:revision>23</cp:revision>
  <dcterms:created xsi:type="dcterms:W3CDTF">2014-08-28T17:56:29Z</dcterms:created>
  <dcterms:modified xsi:type="dcterms:W3CDTF">2017-08-31T07:36:58Z</dcterms:modified>
</cp:coreProperties>
</file>