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797675" cy="987425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>
      <p:cViewPr varScale="1">
        <p:scale>
          <a:sx n="104" d="100"/>
          <a:sy n="104" d="100"/>
        </p:scale>
        <p:origin x="108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31.08.2018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31.08.2018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flexbox/testflex2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Responsive </a:t>
            </a:r>
            <a:r>
              <a:rPr lang="en-US" dirty="0" err="1" smtClean="0"/>
              <a:t>websider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Bruk av </a:t>
            </a:r>
            <a:r>
              <a:rPr lang="nb-NO" dirty="0" err="1" smtClean="0"/>
              <a:t>flexbox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Flexbox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marL="800100" indent="-457200">
              <a:spcBef>
                <a:spcPts val="1200"/>
              </a:spcBef>
            </a:pPr>
            <a:r>
              <a:rPr lang="nb-NO" dirty="0" smtClean="0"/>
              <a:t>Ny posisjoneringsteknikk I CSS</a:t>
            </a:r>
          </a:p>
          <a:p>
            <a:pPr marL="800100" indent="-457200">
              <a:spcBef>
                <a:spcPts val="1200"/>
              </a:spcBef>
            </a:pPr>
            <a:r>
              <a:rPr lang="nb-NO" dirty="0" smtClean="0"/>
              <a:t>Håndterer skalering av nettsiden til ulike skjermstørrelser og medietyper</a:t>
            </a:r>
          </a:p>
          <a:p>
            <a:pPr marL="800100" indent="-457200">
              <a:spcBef>
                <a:spcPts val="1200"/>
              </a:spcBef>
            </a:pPr>
            <a:r>
              <a:rPr lang="nb-NO" dirty="0" smtClean="0"/>
              <a:t>Mange muligheter.</a:t>
            </a:r>
          </a:p>
          <a:p>
            <a:pPr marL="800100" indent="-457200">
              <a:spcBef>
                <a:spcPts val="1200"/>
              </a:spcBef>
            </a:pPr>
            <a:endParaRPr lang="nb-NO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#maincontainer -&gt; #</a:t>
            </a:r>
            <a:r>
              <a:rPr lang="nb-NO" dirty="0" err="1" smtClean="0"/>
              <a:t>wrapper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1628" y="1794882"/>
            <a:ext cx="896168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div#wrapper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sz="2400" dirty="0" smtClean="0">
                <a:solidFill>
                  <a:srgbClr val="000000"/>
                </a:solidFill>
              </a:rPr>
              <a:t>      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display: </a:t>
            </a: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flex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; 			/*angir</a:t>
            </a:r>
            <a:r>
              <a:rPr kumimoji="0" lang="nb-NO" altLang="nb-NO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at vi bruker </a:t>
            </a:r>
            <a:r>
              <a:rPr kumimoji="0" lang="nb-NO" altLang="nb-NO" sz="24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flexbox</a:t>
            </a:r>
            <a:r>
              <a:rPr kumimoji="0" lang="nb-NO" altLang="nb-NO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*/</a:t>
            </a:r>
            <a:endParaRPr kumimoji="0" lang="nb-NO" altLang="nb-NO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   </a:t>
            </a: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flex-direction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: </a:t>
            </a: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row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; 		/*retning på </a:t>
            </a: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flex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-elementene</a:t>
            </a:r>
            <a:r>
              <a:rPr kumimoji="0" lang="nb-NO" altLang="nb-NO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*/</a:t>
            </a:r>
            <a:endParaRPr kumimoji="0" lang="nb-NO" altLang="nb-NO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   </a:t>
            </a: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flex-wrap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: </a:t>
            </a:r>
            <a:r>
              <a:rPr kumimoji="0" lang="nb-NO" altLang="nb-NO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wrap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; 			/*</a:t>
            </a:r>
            <a:r>
              <a:rPr kumimoji="0" lang="nb-NO" altLang="nb-NO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elementene skal </a:t>
            </a:r>
            <a:r>
              <a:rPr kumimoji="0" lang="nb-NO" altLang="nb-NO" sz="24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linjebryte</a:t>
            </a:r>
            <a:r>
              <a:rPr kumimoji="0" lang="nb-NO" altLang="nb-NO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*/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nb-NO" sz="2400" dirty="0" smtClean="0">
                <a:solidFill>
                  <a:srgbClr val="000000"/>
                </a:solidFill>
              </a:rPr>
              <a:t>      </a:t>
            </a:r>
            <a:r>
              <a:rPr lang="nb-NO" sz="2400" dirty="0" err="1" smtClean="0"/>
              <a:t>justify-content</a:t>
            </a:r>
            <a:r>
              <a:rPr lang="nb-NO" sz="2400" dirty="0"/>
              <a:t>: </a:t>
            </a:r>
            <a:r>
              <a:rPr lang="nb-NO" sz="2400" dirty="0" err="1"/>
              <a:t>space-between</a:t>
            </a:r>
            <a:r>
              <a:rPr lang="nb-NO" sz="2400" dirty="0" smtClean="0"/>
              <a:t>;	/*justerer innholdselementene*/</a:t>
            </a:r>
            <a:endParaRPr lang="nb-NO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   margin: 0 auto; 			/* sentrerer*/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}</a:t>
            </a: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sz="2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nb-NO" altLang="nb-NO" sz="2400" dirty="0">
                <a:hlinkClick r:id="rId2"/>
              </a:rPr>
              <a:t>http://</a:t>
            </a:r>
            <a:r>
              <a:rPr lang="nb-NO" altLang="nb-NO" sz="2400" dirty="0" smtClean="0">
                <a:hlinkClick r:id="rId2"/>
              </a:rPr>
              <a:t>www.it.hiof.no/grit/forelesning/flexbox/testflex2.html</a:t>
            </a:r>
            <a:endParaRPr lang="nb-NO" altLang="nb-NO" sz="2400" dirty="0" smtClean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nb-NO" altLang="nb-N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224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Bruk av display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</a:t>
            </a:r>
            <a:r>
              <a:rPr lang="nb-NO" dirty="0" smtClean="0"/>
              <a:t>isplay: none		/*vises ikke*/</a:t>
            </a:r>
          </a:p>
          <a:p>
            <a:r>
              <a:rPr lang="nb-NO" dirty="0"/>
              <a:t>d</a:t>
            </a:r>
            <a:r>
              <a:rPr lang="nb-NO" dirty="0" smtClean="0"/>
              <a:t>isplay: initial		/*vises opprinnelig*/</a:t>
            </a:r>
          </a:p>
          <a:p>
            <a:pPr marL="0" indent="0">
              <a:buNone/>
            </a:pP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31.08.2018</a:t>
            </a:fld>
            <a:endParaRPr lang="en-US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0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Trenger to ikoner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091662"/>
            <a:ext cx="507999" cy="507999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622" y="2996952"/>
            <a:ext cx="739482" cy="739482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4516530" y="2348880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menu.png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2987824" y="2348880"/>
            <a:ext cx="1161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lukket.png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96975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0" dirty="0" smtClean="0"/>
              <a:t>:target</a:t>
            </a:r>
            <a:r>
              <a:rPr lang="nb-NO" b="0" dirty="0"/>
              <a:t> </a:t>
            </a:r>
            <a:r>
              <a:rPr lang="nb-NO" b="0" dirty="0" err="1"/>
              <a:t>s</a:t>
            </a:r>
            <a:r>
              <a:rPr lang="nb-NO" b="0" dirty="0" err="1" smtClean="0"/>
              <a:t>elector</a:t>
            </a:r>
            <a:r>
              <a:rPr lang="nb-NO" b="0" dirty="0" smtClean="0"/>
              <a:t/>
            </a:r>
            <a:br>
              <a:rPr lang="nb-NO" b="0" dirty="0" smtClean="0"/>
            </a:br>
            <a:r>
              <a:rPr lang="nb-NO" sz="2700" b="0" dirty="0"/>
              <a:t>Brukes til å aktivere et </a:t>
            </a:r>
            <a:r>
              <a:rPr lang="nb-NO" sz="2700" b="0" dirty="0" err="1" smtClean="0"/>
              <a:t>css</a:t>
            </a:r>
            <a:r>
              <a:rPr lang="nb-NO" sz="2700" b="0" dirty="0" smtClean="0"/>
              <a:t>-element </a:t>
            </a:r>
            <a:r>
              <a:rPr lang="nb-NO" sz="2700" b="0" dirty="0" smtClean="0"/>
              <a:t>med en </a:t>
            </a:r>
            <a:r>
              <a:rPr lang="nb-NO" sz="2700" b="0" dirty="0" smtClean="0"/>
              <a:t>link fra html-siden</a:t>
            </a:r>
            <a:r>
              <a:rPr lang="nb-NO" sz="2700" dirty="0"/>
              <a:t/>
            </a:r>
            <a:br>
              <a:rPr lang="nb-NO" sz="2700" dirty="0"/>
            </a:br>
            <a:endParaRPr lang="nb-NO" sz="27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7"/>
            <a:ext cx="6096000" cy="560104"/>
          </a:xfrm>
        </p:spPr>
        <p:txBody>
          <a:bodyPr/>
          <a:lstStyle/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91852" y="2172076"/>
            <a:ext cx="2664296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#</a:t>
            </a:r>
            <a:r>
              <a:rPr kumimoji="0" lang="nb-NO" altLang="nb-NO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menyaapen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dirty="0" smtClean="0">
                <a:solidFill>
                  <a:srgbClr val="000000"/>
                </a:solidFill>
              </a:rPr>
              <a:t>         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display: none;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#</a:t>
            </a:r>
            <a:r>
              <a:rPr kumimoji="0" lang="nb-NO" altLang="nb-NO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menyaapen</a:t>
            </a:r>
            <a:r>
              <a:rPr kumimoji="0" lang="nb-NO" altLang="nb-NO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:target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dirty="0">
                <a:solidFill>
                  <a:srgbClr val="000000"/>
                </a:solidFill>
              </a:rPr>
              <a:t> </a:t>
            </a:r>
            <a:r>
              <a:rPr lang="nb-NO" altLang="nb-NO" dirty="0" smtClean="0">
                <a:solidFill>
                  <a:srgbClr val="000000"/>
                </a:solidFill>
              </a:rPr>
              <a:t>        </a:t>
            </a:r>
            <a:r>
              <a:rPr kumimoji="0" lang="nb-NO" altLang="nb-NO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display:initial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}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8" name="Rektangel 7"/>
          <p:cNvSpPr/>
          <p:nvPr/>
        </p:nvSpPr>
        <p:spPr>
          <a:xfrm>
            <a:off x="3491880" y="2172998"/>
            <a:ext cx="64807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&lt;div id="menylukket"&gt;</a:t>
            </a:r>
          </a:p>
          <a:p>
            <a:r>
              <a:rPr lang="nb-NO" dirty="0" smtClean="0"/>
              <a:t>    &lt;</a:t>
            </a:r>
            <a:r>
              <a:rPr lang="nb-NO" dirty="0"/>
              <a:t>a </a:t>
            </a:r>
            <a:r>
              <a:rPr lang="nb-NO" dirty="0" err="1"/>
              <a:t>href</a:t>
            </a:r>
            <a:r>
              <a:rPr lang="nb-NO" dirty="0"/>
              <a:t>="#</a:t>
            </a:r>
            <a:r>
              <a:rPr lang="nb-NO" dirty="0" err="1"/>
              <a:t>menyaapen</a:t>
            </a:r>
            <a:r>
              <a:rPr lang="nb-NO" dirty="0"/>
              <a:t>"&gt;&lt;</a:t>
            </a:r>
            <a:r>
              <a:rPr lang="nb-NO" dirty="0" err="1"/>
              <a:t>img</a:t>
            </a:r>
            <a:r>
              <a:rPr lang="nb-NO" dirty="0"/>
              <a:t> </a:t>
            </a:r>
            <a:r>
              <a:rPr lang="nb-NO" dirty="0" err="1" smtClean="0"/>
              <a:t>src</a:t>
            </a:r>
            <a:r>
              <a:rPr lang="nb-NO" dirty="0"/>
              <a:t>="bilder/meny.png"&gt;&lt;/a&gt;</a:t>
            </a:r>
          </a:p>
          <a:p>
            <a:r>
              <a:rPr lang="nb-NO" dirty="0" smtClean="0"/>
              <a:t>&lt;/</a:t>
            </a:r>
            <a:r>
              <a:rPr lang="nb-NO" dirty="0"/>
              <a:t>div&gt;</a:t>
            </a:r>
          </a:p>
          <a:p>
            <a:r>
              <a:rPr lang="nb-NO" dirty="0" smtClean="0"/>
              <a:t>&lt;</a:t>
            </a:r>
            <a:r>
              <a:rPr lang="nb-NO" dirty="0"/>
              <a:t>div id="</a:t>
            </a:r>
            <a:r>
              <a:rPr lang="nb-NO" dirty="0" err="1"/>
              <a:t>menyaapen</a:t>
            </a:r>
            <a:r>
              <a:rPr lang="nb-NO" dirty="0" smtClean="0"/>
              <a:t>"&gt;</a:t>
            </a:r>
            <a:r>
              <a:rPr lang="nb-NO" dirty="0"/>
              <a:t>		</a:t>
            </a:r>
            <a:endParaRPr lang="nb-NO" dirty="0" smtClean="0"/>
          </a:p>
          <a:p>
            <a:r>
              <a:rPr lang="nb-NO" dirty="0"/>
              <a:t> </a:t>
            </a:r>
            <a:r>
              <a:rPr lang="nb-NO" dirty="0" smtClean="0"/>
              <a:t>   &lt;</a:t>
            </a:r>
            <a:r>
              <a:rPr lang="nb-NO" dirty="0"/>
              <a:t>a </a:t>
            </a:r>
            <a:r>
              <a:rPr lang="nb-NO" dirty="0" err="1"/>
              <a:t>href</a:t>
            </a:r>
            <a:r>
              <a:rPr lang="nb-NO" dirty="0"/>
              <a:t>="#menylukket"&gt;&lt;</a:t>
            </a:r>
            <a:r>
              <a:rPr lang="nb-NO" dirty="0" err="1"/>
              <a:t>img</a:t>
            </a:r>
            <a:r>
              <a:rPr lang="nb-NO" dirty="0"/>
              <a:t> </a:t>
            </a:r>
            <a:r>
              <a:rPr lang="nb-NO" dirty="0" err="1"/>
              <a:t>src</a:t>
            </a:r>
            <a:r>
              <a:rPr lang="nb-NO" dirty="0"/>
              <a:t>="bilder/lukk.png"&gt;&lt;/a&gt;</a:t>
            </a:r>
          </a:p>
          <a:p>
            <a:r>
              <a:rPr lang="nb-NO" dirty="0" smtClean="0"/>
              <a:t>    &lt;</a:t>
            </a:r>
            <a:r>
              <a:rPr lang="nb-NO" dirty="0"/>
              <a:t>ul</a:t>
            </a:r>
            <a:r>
              <a:rPr lang="nb-NO" dirty="0" smtClean="0"/>
              <a:t>&gt;</a:t>
            </a:r>
          </a:p>
          <a:p>
            <a:r>
              <a:rPr lang="nb-NO" dirty="0"/>
              <a:t>	</a:t>
            </a:r>
            <a:r>
              <a:rPr lang="it-IT" dirty="0" smtClean="0"/>
              <a:t>&lt;</a:t>
            </a:r>
            <a:r>
              <a:rPr lang="it-IT" dirty="0"/>
              <a:t>li&gt;&lt;a href</a:t>
            </a:r>
            <a:r>
              <a:rPr lang="it-IT" dirty="0" smtClean="0"/>
              <a:t>=</a:t>
            </a:r>
            <a:r>
              <a:rPr lang="it-IT" dirty="0"/>
              <a:t>"</a:t>
            </a:r>
            <a:r>
              <a:rPr lang="it-IT" dirty="0" smtClean="0"/>
              <a:t>#l</a:t>
            </a:r>
            <a:r>
              <a:rPr lang="it-IT" dirty="0"/>
              <a:t>"&gt;Hjem&lt;/a&gt;&lt;/li&gt;</a:t>
            </a:r>
          </a:p>
          <a:p>
            <a:r>
              <a:rPr lang="it-IT" dirty="0"/>
              <a:t>	</a:t>
            </a:r>
            <a:r>
              <a:rPr lang="it-IT" dirty="0" smtClean="0"/>
              <a:t>&lt;</a:t>
            </a:r>
            <a:r>
              <a:rPr lang="it-IT" dirty="0"/>
              <a:t>li&gt;&lt;a href</a:t>
            </a:r>
            <a:r>
              <a:rPr lang="it-IT" dirty="0" smtClean="0"/>
              <a:t>=</a:t>
            </a:r>
            <a:r>
              <a:rPr lang="it-IT" dirty="0"/>
              <a:t>"</a:t>
            </a:r>
            <a:r>
              <a:rPr lang="it-IT" dirty="0" smtClean="0"/>
              <a:t>#"&gt;</a:t>
            </a:r>
            <a:r>
              <a:rPr lang="it-IT" dirty="0"/>
              <a:t>Volvo&lt;/a&gt;&lt;/li&gt;</a:t>
            </a:r>
          </a:p>
          <a:p>
            <a:r>
              <a:rPr lang="it-IT" dirty="0" smtClean="0"/>
              <a:t>	&lt;</a:t>
            </a:r>
            <a:r>
              <a:rPr lang="it-IT" dirty="0"/>
              <a:t>li&gt;&lt;a href</a:t>
            </a:r>
            <a:r>
              <a:rPr lang="it-IT" dirty="0" smtClean="0"/>
              <a:t>=</a:t>
            </a:r>
            <a:r>
              <a:rPr lang="it-IT" dirty="0"/>
              <a:t>"</a:t>
            </a:r>
            <a:r>
              <a:rPr lang="it-IT" dirty="0" smtClean="0"/>
              <a:t>#"&gt;</a:t>
            </a:r>
            <a:r>
              <a:rPr lang="it-IT" dirty="0"/>
              <a:t>Ford&lt;/a&gt;&lt;/li&gt;</a:t>
            </a:r>
          </a:p>
          <a:p>
            <a:r>
              <a:rPr lang="it-IT" dirty="0"/>
              <a:t>	</a:t>
            </a:r>
            <a:r>
              <a:rPr lang="it-IT" dirty="0" smtClean="0"/>
              <a:t>...</a:t>
            </a:r>
            <a:r>
              <a:rPr lang="it-IT" dirty="0"/>
              <a:t>			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3967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CSS for ulike skjermstørrelser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59632" y="1844243"/>
            <a:ext cx="560525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/*når skjermen er minimum</a:t>
            </a:r>
            <a:r>
              <a:rPr kumimoji="0" lang="nb-NO" altLang="nb-NO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700px*/</a:t>
            </a:r>
            <a:endParaRPr kumimoji="0" lang="nb-NO" altLang="nb-NO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@media all and (min-</a:t>
            </a:r>
            <a:r>
              <a:rPr kumimoji="0" lang="nb-NO" altLang="nb-NO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width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: 700px)</a:t>
            </a:r>
            <a:r>
              <a:rPr kumimoji="0" lang="nb-NO" altLang="nb-N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nb-NO" altLang="nb-NO" dirty="0"/>
              <a:t> </a:t>
            </a:r>
            <a:r>
              <a:rPr lang="nb-NO" altLang="nb-NO" dirty="0" smtClean="0"/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nb-NO" altLang="nb-NO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dirty="0" smtClean="0"/>
              <a:t>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dirty="0" smtClean="0"/>
              <a:t>}</a:t>
            </a:r>
            <a:endParaRPr kumimoji="0" lang="nb-NO" alt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5924395"/>
      </p:ext>
    </p:extLst>
  </p:cSld>
  <p:clrMapOvr>
    <a:masterClrMapping/>
  </p:clrMapOvr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OFmal.potx" id="{BD717402-9E90-4474-A09F-2E6BCD4CA565}" vid="{37B69C6D-93A5-4F8C-94C7-E6271B0D4A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HiOFmal</Template>
  <TotalTime>952</TotalTime>
  <Words>143</Words>
  <Application>Microsoft Office PowerPoint</Application>
  <PresentationFormat>Skjermfremvisning (4:3)</PresentationFormat>
  <Paragraphs>69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hio1</vt:lpstr>
      <vt:lpstr>Responsive websider</vt:lpstr>
      <vt:lpstr>Flexbox</vt:lpstr>
      <vt:lpstr>#maincontainer -&gt; #wrapper</vt:lpstr>
      <vt:lpstr>Bruk av display</vt:lpstr>
      <vt:lpstr>Trenger to ikoner</vt:lpstr>
      <vt:lpstr>:target selector Brukes til å aktivere et css-element med en link fra html-siden </vt:lpstr>
      <vt:lpstr>CSS for ulike skjermstørrelser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Dynamiske websider</dc:title>
  <dc:creator>Håkon Lofthus Tolsby</dc:creator>
  <cp:lastModifiedBy>Håkon Lofthus Tolsby</cp:lastModifiedBy>
  <cp:revision>15</cp:revision>
  <dcterms:created xsi:type="dcterms:W3CDTF">2018-08-30T17:26:11Z</dcterms:created>
  <dcterms:modified xsi:type="dcterms:W3CDTF">2018-08-31T12:32:55Z</dcterms:modified>
</cp:coreProperties>
</file>