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4" r:id="rId9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01.09.2016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01.09.2016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5/linktest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5/displaytest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5/menutest/style2.css" TargetMode="External"/><Relationship Id="rId2" Type="http://schemas.openxmlformats.org/officeDocument/2006/relationships/hyperlink" Target="http://www.it.hiof.no/grit/forelesning/web5/menutest/html5-eksempel2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jigsaw.w3.org/css-validator/" TargetMode="External"/><Relationship Id="rId2" Type="http://schemas.openxmlformats.org/officeDocument/2006/relationships/hyperlink" Target="http://validator.w3.org/#validate_by_ur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Hvordan</a:t>
            </a:r>
            <a:r>
              <a:rPr lang="en-US" dirty="0" smtClean="0"/>
              <a:t> </a:t>
            </a:r>
            <a:r>
              <a:rPr lang="en-US" dirty="0" err="1" smtClean="0"/>
              <a:t>lage</a:t>
            </a:r>
            <a:r>
              <a:rPr lang="en-US" dirty="0" smtClean="0"/>
              <a:t> “drop down menu”</a:t>
            </a:r>
            <a:br>
              <a:rPr lang="en-US" dirty="0" smtClean="0"/>
            </a:br>
            <a:r>
              <a:rPr lang="en-US" dirty="0" err="1" smtClean="0"/>
              <a:t>Hvordan</a:t>
            </a:r>
            <a:r>
              <a:rPr lang="en-US" dirty="0" smtClean="0"/>
              <a:t> </a:t>
            </a:r>
            <a:r>
              <a:rPr lang="en-US" dirty="0" err="1" smtClean="0"/>
              <a:t>validere</a:t>
            </a:r>
            <a:r>
              <a:rPr lang="en-US" dirty="0" smtClean="0"/>
              <a:t> html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css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nb-NO" dirty="0">
                <a:latin typeface="Arial" pitchFamily="34" charset="0"/>
                <a:cs typeface="Arial" pitchFamily="34" charset="0"/>
              </a:rPr>
              <a:t>Pseudo-klasser og -</a:t>
            </a:r>
            <a:r>
              <a:rPr lang="nb-NO" dirty="0" smtClean="0">
                <a:latin typeface="Arial" pitchFamily="34" charset="0"/>
                <a:cs typeface="Arial" pitchFamily="34" charset="0"/>
              </a:rPr>
              <a:t>elementer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10" name="TekstSylinder 9"/>
          <p:cNvSpPr txBox="1"/>
          <p:nvPr/>
        </p:nvSpPr>
        <p:spPr>
          <a:xfrm>
            <a:off x="467544" y="1412776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2400" dirty="0">
                <a:latin typeface="Arial" pitchFamily="34" charset="0"/>
                <a:cs typeface="Arial" pitchFamily="34" charset="0"/>
              </a:rPr>
              <a:t>Det finnes noen spesielle versjoner av selektoren som kan brukes der hvor vi ikke kan få tak i elementet basert på tag. </a:t>
            </a:r>
          </a:p>
        </p:txBody>
      </p:sp>
      <p:sp>
        <p:nvSpPr>
          <p:cNvPr id="11" name="TekstSylinder 10"/>
          <p:cNvSpPr txBox="1"/>
          <p:nvPr/>
        </p:nvSpPr>
        <p:spPr>
          <a:xfrm>
            <a:off x="539552" y="2996952"/>
            <a:ext cx="2520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:first-child *</a:t>
            </a:r>
          </a:p>
          <a:p>
            <a:r>
              <a:rPr lang="en-US" sz="2400" dirty="0"/>
              <a:t>:link</a:t>
            </a:r>
          </a:p>
          <a:p>
            <a:r>
              <a:rPr lang="en-US" sz="2400" dirty="0"/>
              <a:t>:visited</a:t>
            </a:r>
          </a:p>
          <a:p>
            <a:r>
              <a:rPr lang="en-US" sz="2400" dirty="0"/>
              <a:t>:hover</a:t>
            </a:r>
          </a:p>
          <a:p>
            <a:r>
              <a:rPr lang="en-US" sz="2400" dirty="0"/>
              <a:t>:active</a:t>
            </a:r>
          </a:p>
          <a:p>
            <a:r>
              <a:rPr lang="en-US" sz="2400" dirty="0"/>
              <a:t>:focus </a:t>
            </a:r>
            <a:r>
              <a:rPr lang="en-US" sz="2400" dirty="0" smtClean="0"/>
              <a:t>*</a:t>
            </a:r>
            <a:endParaRPr lang="en-US" sz="2400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3779912" y="3010423"/>
            <a:ext cx="46085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/>
              <a:t>:first-line</a:t>
            </a:r>
          </a:p>
          <a:p>
            <a:r>
              <a:rPr lang="nb-NO" sz="2400" dirty="0"/>
              <a:t>:first-letter</a:t>
            </a:r>
          </a:p>
          <a:p>
            <a:r>
              <a:rPr lang="nb-NO" sz="2400" dirty="0"/>
              <a:t>:</a:t>
            </a:r>
            <a:r>
              <a:rPr lang="nb-NO" sz="2400" dirty="0" err="1"/>
              <a:t>before</a:t>
            </a:r>
            <a:r>
              <a:rPr lang="nb-NO" sz="2400" dirty="0"/>
              <a:t> *</a:t>
            </a:r>
          </a:p>
          <a:p>
            <a:r>
              <a:rPr lang="nb-NO" sz="2400" dirty="0"/>
              <a:t>:</a:t>
            </a:r>
            <a:r>
              <a:rPr lang="nb-NO" sz="2400" dirty="0" err="1"/>
              <a:t>after</a:t>
            </a:r>
            <a:r>
              <a:rPr lang="nb-NO" sz="2400" dirty="0"/>
              <a:t> </a:t>
            </a:r>
            <a:r>
              <a:rPr lang="nb-NO" sz="2400" dirty="0" smtClean="0"/>
              <a:t>*</a:t>
            </a:r>
          </a:p>
          <a:p>
            <a:endParaRPr lang="nb-NO" sz="2400" dirty="0" smtClean="0"/>
          </a:p>
          <a:p>
            <a:endParaRPr lang="nb-NO" dirty="0"/>
          </a:p>
          <a:p>
            <a:r>
              <a:rPr lang="nb-NO" dirty="0"/>
              <a:t>* støttes ikke av Internet Explorer.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Linker kan dermed </a:t>
            </a:r>
            <a:r>
              <a:rPr lang="nb-NO" dirty="0" err="1"/>
              <a:t>stilsettes</a:t>
            </a:r>
            <a:r>
              <a:rPr lang="nb-NO" dirty="0"/>
              <a:t> basert på tilstand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99592" y="1700809"/>
            <a:ext cx="7787208" cy="2736304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a:link 		= 	</a:t>
            </a:r>
            <a:r>
              <a:rPr lang="nb-NO" dirty="0" err="1" smtClean="0"/>
              <a:t>ubesøkte</a:t>
            </a:r>
            <a:r>
              <a:rPr lang="nb-NO" dirty="0" smtClean="0"/>
              <a:t> </a:t>
            </a:r>
            <a:r>
              <a:rPr lang="nb-NO" dirty="0"/>
              <a:t>linker</a:t>
            </a:r>
          </a:p>
          <a:p>
            <a:pPr marL="0" indent="0">
              <a:buNone/>
            </a:pPr>
            <a:r>
              <a:rPr lang="nb-NO" dirty="0"/>
              <a:t>a:visted </a:t>
            </a:r>
            <a:r>
              <a:rPr lang="nb-NO" dirty="0" smtClean="0"/>
              <a:t>	= 	besøkte </a:t>
            </a:r>
            <a:r>
              <a:rPr lang="nb-NO" dirty="0"/>
              <a:t>linker</a:t>
            </a:r>
          </a:p>
          <a:p>
            <a:pPr marL="0" indent="0">
              <a:buNone/>
            </a:pPr>
            <a:r>
              <a:rPr lang="nb-NO" dirty="0"/>
              <a:t>a:hover </a:t>
            </a:r>
            <a:r>
              <a:rPr lang="nb-NO" dirty="0" smtClean="0"/>
              <a:t>	= 	når </a:t>
            </a:r>
            <a:r>
              <a:rPr lang="nb-NO" dirty="0"/>
              <a:t>musepekeren er over linken</a:t>
            </a:r>
          </a:p>
          <a:p>
            <a:pPr marL="0" indent="0">
              <a:buNone/>
            </a:pPr>
            <a:r>
              <a:rPr lang="nb-NO" dirty="0"/>
              <a:t>a:active </a:t>
            </a:r>
            <a:r>
              <a:rPr lang="nb-NO" dirty="0" smtClean="0"/>
              <a:t>	= 	aktiv link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Mulige konflikter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nb-NO" dirty="0">
                <a:latin typeface="Arial" pitchFamily="34" charset="0"/>
                <a:cs typeface="Arial" pitchFamily="34" charset="0"/>
              </a:rPr>
              <a:t>På grunn av presedens, vil selektorer som opptrer sist i stilarket bli brukt dersom det er konflikt. Derfor må linkpseudoklasser brukes i denne rekkefølgen i stilarket</a:t>
            </a:r>
            <a:r>
              <a:rPr lang="nb-NO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nb-NO" dirty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nb-NO" dirty="0">
                <a:latin typeface="Arial" pitchFamily="34" charset="0"/>
                <a:cs typeface="Arial" pitchFamily="34" charset="0"/>
              </a:rPr>
              <a:t>a {}</a:t>
            </a:r>
            <a:br>
              <a:rPr lang="nb-NO" dirty="0">
                <a:latin typeface="Arial" pitchFamily="34" charset="0"/>
                <a:cs typeface="Arial" pitchFamily="34" charset="0"/>
              </a:rPr>
            </a:br>
            <a:r>
              <a:rPr lang="nb-NO" dirty="0">
                <a:latin typeface="Arial" pitchFamily="34" charset="0"/>
                <a:cs typeface="Arial" pitchFamily="34" charset="0"/>
              </a:rPr>
              <a:t>a:link {}</a:t>
            </a:r>
            <a:br>
              <a:rPr lang="nb-NO" dirty="0">
                <a:latin typeface="Arial" pitchFamily="34" charset="0"/>
                <a:cs typeface="Arial" pitchFamily="34" charset="0"/>
              </a:rPr>
            </a:br>
            <a:r>
              <a:rPr lang="nb-NO" dirty="0">
                <a:latin typeface="Arial" pitchFamily="34" charset="0"/>
                <a:cs typeface="Arial" pitchFamily="34" charset="0"/>
              </a:rPr>
              <a:t>a:visited {}</a:t>
            </a:r>
            <a:br>
              <a:rPr lang="nb-NO" dirty="0">
                <a:latin typeface="Arial" pitchFamily="34" charset="0"/>
                <a:cs typeface="Arial" pitchFamily="34" charset="0"/>
              </a:rPr>
            </a:br>
            <a:r>
              <a:rPr lang="nb-NO" dirty="0">
                <a:latin typeface="Arial" pitchFamily="34" charset="0"/>
                <a:cs typeface="Arial" pitchFamily="34" charset="0"/>
              </a:rPr>
              <a:t>a:hover {}</a:t>
            </a:r>
            <a:br>
              <a:rPr lang="nb-NO" dirty="0">
                <a:latin typeface="Arial" pitchFamily="34" charset="0"/>
                <a:cs typeface="Arial" pitchFamily="34" charset="0"/>
              </a:rPr>
            </a:br>
            <a:r>
              <a:rPr lang="nb-NO" dirty="0">
                <a:latin typeface="Arial" pitchFamily="34" charset="0"/>
                <a:cs typeface="Arial" pitchFamily="34" charset="0"/>
              </a:rPr>
              <a:t>a:active </a:t>
            </a:r>
            <a:r>
              <a:rPr lang="nb-NO" dirty="0" smtClean="0">
                <a:latin typeface="Arial" pitchFamily="34" charset="0"/>
                <a:cs typeface="Arial" pitchFamily="34" charset="0"/>
              </a:rPr>
              <a:t>{}</a:t>
            </a:r>
          </a:p>
          <a:p>
            <a:pPr marL="0" lvl="0" indent="0" algn="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nb-NO" dirty="0" smtClean="0">
                <a:latin typeface="Arial" pitchFamily="34" charset="0"/>
                <a:cs typeface="Arial" pitchFamily="34" charset="0"/>
              </a:rPr>
              <a:t> 						</a:t>
            </a:r>
            <a:r>
              <a:rPr lang="nb-NO" sz="1500" dirty="0" smtClean="0">
                <a:latin typeface="Arial" pitchFamily="34" charset="0"/>
                <a:cs typeface="Arial" pitchFamily="34" charset="0"/>
                <a:hlinkClick r:id="rId2"/>
              </a:rPr>
              <a:t>http://www.it.hiof.no/grit/forelesning/web5/linktest.html</a:t>
            </a:r>
            <a:endParaRPr lang="nb-NO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2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Nesta lister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528" y="1428736"/>
            <a:ext cx="3826768" cy="46974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&lt;ul&gt;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&lt;</a:t>
            </a:r>
            <a:r>
              <a:rPr lang="it-IT" dirty="0"/>
              <a:t>li&gt;Kaffe&lt;/li&gt;</a:t>
            </a:r>
          </a:p>
          <a:p>
            <a:pPr marL="0" indent="0">
              <a:buNone/>
            </a:pPr>
            <a:r>
              <a:rPr lang="it-IT" dirty="0" smtClean="0"/>
              <a:t>    &lt;</a:t>
            </a:r>
            <a:r>
              <a:rPr lang="it-IT" dirty="0"/>
              <a:t>li&gt;Te&lt;/li&gt;</a:t>
            </a:r>
          </a:p>
          <a:p>
            <a:pPr marL="0" indent="0">
              <a:buNone/>
            </a:pPr>
            <a:r>
              <a:rPr lang="it-IT" dirty="0" smtClean="0"/>
              <a:t>    &lt;li&gt;Juice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    &lt;ul&gt;</a:t>
            </a:r>
          </a:p>
          <a:p>
            <a:pPr marL="0" indent="0">
              <a:buNone/>
            </a:pPr>
            <a:r>
              <a:rPr lang="it-IT" dirty="0" smtClean="0"/>
              <a:t>            &lt;</a:t>
            </a:r>
            <a:r>
              <a:rPr lang="it-IT" dirty="0"/>
              <a:t>li&gt;Epplejuice&lt;/li</a:t>
            </a:r>
            <a:r>
              <a:rPr lang="it-IT" dirty="0" smtClean="0"/>
              <a:t>&gt; </a:t>
            </a:r>
          </a:p>
          <a:p>
            <a:pPr marL="0" indent="0">
              <a:buNone/>
            </a:pPr>
            <a:r>
              <a:rPr lang="it-IT" dirty="0" smtClean="0"/>
              <a:t>            &lt;</a:t>
            </a:r>
            <a:r>
              <a:rPr lang="it-IT" dirty="0"/>
              <a:t>li&gt;Appelsinjuice&lt;/li&gt;</a:t>
            </a:r>
          </a:p>
          <a:p>
            <a:pPr marL="0" indent="0">
              <a:buNone/>
            </a:pPr>
            <a:r>
              <a:rPr lang="it-IT" dirty="0" smtClean="0"/>
              <a:t>            &lt;</a:t>
            </a:r>
            <a:r>
              <a:rPr lang="it-IT" dirty="0"/>
              <a:t>li&gt;Annanasjuice&lt;/li&gt;</a:t>
            </a:r>
          </a:p>
          <a:p>
            <a:pPr marL="0" indent="0">
              <a:buNone/>
            </a:pPr>
            <a:r>
              <a:rPr lang="it-IT" dirty="0" smtClean="0"/>
              <a:t>        &lt;/</a:t>
            </a:r>
            <a:r>
              <a:rPr lang="it-IT" dirty="0"/>
              <a:t>ul&gt;</a:t>
            </a:r>
          </a:p>
          <a:p>
            <a:pPr marL="0" indent="0">
              <a:buNone/>
            </a:pPr>
            <a:r>
              <a:rPr lang="it-IT" dirty="0" smtClean="0"/>
              <a:t>    &lt;/</a:t>
            </a:r>
            <a:r>
              <a:rPr lang="it-IT" dirty="0"/>
              <a:t>li&gt;</a:t>
            </a:r>
          </a:p>
          <a:p>
            <a:pPr marL="0" indent="0">
              <a:buNone/>
            </a:pPr>
            <a:r>
              <a:rPr lang="it-IT" dirty="0" smtClean="0"/>
              <a:t>    &lt;li&gt;melk</a:t>
            </a:r>
            <a:r>
              <a:rPr lang="it-IT" dirty="0"/>
              <a:t>&lt;/li&gt;</a:t>
            </a:r>
          </a:p>
          <a:p>
            <a:pPr marL="0" indent="0">
              <a:buNone/>
            </a:pPr>
            <a:r>
              <a:rPr lang="it-IT" dirty="0" smtClean="0"/>
              <a:t>&lt;/</a:t>
            </a:r>
            <a:r>
              <a:rPr lang="it-IT" dirty="0"/>
              <a:t>ul&gt;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5148064" y="1484784"/>
            <a:ext cx="3538736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Kaffe</a:t>
            </a:r>
            <a:endParaRPr lang="nb-NO" dirty="0" smtClean="0"/>
          </a:p>
          <a:p>
            <a:r>
              <a:rPr lang="nb-NO" dirty="0" smtClean="0"/>
              <a:t>Te</a:t>
            </a:r>
          </a:p>
          <a:p>
            <a:r>
              <a:rPr lang="nb-NO" dirty="0" smtClean="0"/>
              <a:t>Juice</a:t>
            </a:r>
          </a:p>
          <a:p>
            <a:pPr lvl="1"/>
            <a:r>
              <a:rPr lang="it-IT" dirty="0" smtClean="0"/>
              <a:t>Epplejuice</a:t>
            </a:r>
          </a:p>
          <a:p>
            <a:pPr lvl="1"/>
            <a:r>
              <a:rPr lang="it-IT" dirty="0" smtClean="0"/>
              <a:t>Appelsinjuice</a:t>
            </a:r>
          </a:p>
          <a:p>
            <a:pPr lvl="1"/>
            <a:r>
              <a:rPr lang="it-IT" dirty="0" smtClean="0"/>
              <a:t>Annanasjuice</a:t>
            </a:r>
          </a:p>
          <a:p>
            <a:r>
              <a:rPr lang="it-IT" dirty="0" smtClean="0"/>
              <a:t>Melk</a:t>
            </a:r>
          </a:p>
        </p:txBody>
      </p:sp>
    </p:spTree>
    <p:extLst>
      <p:ext uri="{BB962C8B-B14F-4D97-AF65-F5344CB8AC3E}">
        <p14:creationId xmlns:p14="http://schemas.microsoft.com/office/powerpoint/2010/main" val="14186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</a:t>
            </a:r>
            <a:r>
              <a:rPr lang="nb-NO" dirty="0" smtClean="0"/>
              <a:t>isplay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none			ingen boks (vises ikke)</a:t>
            </a:r>
          </a:p>
          <a:p>
            <a:r>
              <a:rPr lang="nb-NO" dirty="0"/>
              <a:t>b</a:t>
            </a:r>
            <a:r>
              <a:rPr lang="nb-NO" dirty="0" smtClean="0"/>
              <a:t>lock			boks (linjeskift før og etter)</a:t>
            </a:r>
          </a:p>
          <a:p>
            <a:r>
              <a:rPr lang="nb-NO" dirty="0" err="1"/>
              <a:t>i</a:t>
            </a:r>
            <a:r>
              <a:rPr lang="nb-NO" dirty="0" err="1" smtClean="0"/>
              <a:t>nline</a:t>
            </a:r>
            <a:r>
              <a:rPr lang="nb-NO" dirty="0" smtClean="0"/>
              <a:t>			</a:t>
            </a:r>
            <a:r>
              <a:rPr lang="nb-NO" dirty="0" err="1" smtClean="0"/>
              <a:t>inline</a:t>
            </a:r>
            <a:r>
              <a:rPr lang="nb-NO" dirty="0" smtClean="0"/>
              <a:t> – </a:t>
            </a:r>
            <a:r>
              <a:rPr lang="nb-NO" dirty="0" err="1" smtClean="0"/>
              <a:t>default</a:t>
            </a:r>
            <a:r>
              <a:rPr lang="nb-NO" dirty="0" smtClean="0"/>
              <a:t> (ikke linjeskift 				før og etter)</a:t>
            </a:r>
          </a:p>
          <a:p>
            <a:r>
              <a:rPr lang="nb-NO" dirty="0" err="1" smtClean="0"/>
              <a:t>inline-block</a:t>
            </a:r>
            <a:r>
              <a:rPr lang="nb-NO" dirty="0" smtClean="0"/>
              <a:t>		</a:t>
            </a:r>
            <a:r>
              <a:rPr lang="nb-NO" dirty="0" err="1" smtClean="0"/>
              <a:t>inline</a:t>
            </a:r>
            <a:r>
              <a:rPr lang="nb-NO" dirty="0" smtClean="0"/>
              <a:t> og boks</a:t>
            </a:r>
          </a:p>
          <a:p>
            <a:endParaRPr lang="nb-NO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 algn="r">
              <a:buNone/>
            </a:pPr>
            <a:r>
              <a:rPr lang="nb-NO" sz="1400" dirty="0" smtClean="0">
                <a:hlinkClick r:id="rId2"/>
              </a:rPr>
              <a:t>http://www.it.hiof.no/grit/forelesning/web5/displaytest.html</a:t>
            </a:r>
            <a:endParaRPr lang="nb-NO" sz="1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5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 kan vi lage </a:t>
            </a:r>
            <a:r>
              <a:rPr lang="nb-NO" dirty="0" err="1" smtClean="0"/>
              <a:t>drop</a:t>
            </a:r>
            <a:r>
              <a:rPr lang="nb-NO" dirty="0" smtClean="0"/>
              <a:t> </a:t>
            </a:r>
            <a:r>
              <a:rPr lang="nb-NO" dirty="0" err="1" smtClean="0"/>
              <a:t>down</a:t>
            </a:r>
            <a:r>
              <a:rPr lang="nb-NO" dirty="0" smtClean="0"/>
              <a:t> meny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0" y="2492896"/>
            <a:ext cx="8820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sz="2000" dirty="0" smtClean="0">
                <a:hlinkClick r:id="rId2"/>
              </a:rPr>
              <a:t>http://www.it.hiof.no/grit/forelesning/web5/menutest/html5-eksempel2.html</a:t>
            </a:r>
            <a:endParaRPr lang="nb-NO" sz="2000" dirty="0" smtClean="0"/>
          </a:p>
          <a:p>
            <a:endParaRPr lang="nb-NO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nb-NO" sz="2000" dirty="0" smtClean="0">
                <a:hlinkClick r:id="rId3"/>
              </a:rPr>
              <a:t>http://www.it.hiof.no/grit/forelesning/web5/menutest/style2.css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09702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Validering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HTML5: </a:t>
            </a:r>
            <a:r>
              <a:rPr lang="nb-NO" dirty="0" smtClean="0">
                <a:hlinkClick r:id="rId2"/>
              </a:rPr>
              <a:t>http://validator.w3.org/#validate_by_uri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r>
              <a:rPr lang="nb-NO" dirty="0" smtClean="0"/>
              <a:t>CSS: </a:t>
            </a:r>
            <a:r>
              <a:rPr lang="nb-NO" dirty="0" smtClean="0">
                <a:hlinkClick r:id="rId3"/>
              </a:rPr>
              <a:t>http://jigsaw.w3.org/css-validator/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1227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554</TotalTime>
  <Words>232</Words>
  <Application>Microsoft Office PowerPoint</Application>
  <PresentationFormat>Skjermfremvisning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hio1</vt:lpstr>
      <vt:lpstr>Hvordan lage “drop down menu” Hvordan validere html og css</vt:lpstr>
      <vt:lpstr>Pseudo-klasser og -elementer</vt:lpstr>
      <vt:lpstr>Linker kan dermed stilsettes basert på tilstand.</vt:lpstr>
      <vt:lpstr>Mulige konflikter</vt:lpstr>
      <vt:lpstr>Nesta lister</vt:lpstr>
      <vt:lpstr>display</vt:lpstr>
      <vt:lpstr>Da kan vi lage drop down meny</vt:lpstr>
      <vt:lpstr>Validering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Hvordan lage “drop down menu”</dc:title>
  <dc:creator>hakon tolsby</dc:creator>
  <cp:lastModifiedBy>hakont</cp:lastModifiedBy>
  <cp:revision>17</cp:revision>
  <cp:lastPrinted>2015-08-27T06:14:01Z</cp:lastPrinted>
  <dcterms:created xsi:type="dcterms:W3CDTF">2011-09-01T05:43:30Z</dcterms:created>
  <dcterms:modified xsi:type="dcterms:W3CDTF">2016-09-01T07:34:29Z</dcterms:modified>
</cp:coreProperties>
</file>