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72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71" r:id="rId16"/>
    <p:sldId id="270" r:id="rId17"/>
  </p:sldIdLst>
  <p:sldSz cx="9144000" cy="6858000" type="screen4x3"/>
  <p:notesSz cx="6797675" cy="987425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29.08.2018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video-source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mlandcssbook.com/code-samples/chapter-09/adding-html5-audio.html" TargetMode="External"/><Relationship Id="rId2" Type="http://schemas.openxmlformats.org/officeDocument/2006/relationships/hyperlink" Target="view-source:http://www.htmlandcssbook.com/code-samples/chapter-09/audio/test-audio.og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audio-sources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6/mediatest2.html" TargetMode="External"/><Relationship Id="rId2" Type="http://schemas.openxmlformats.org/officeDocument/2006/relationships/hyperlink" Target="http://www.it.hiof.no/grit/forelesning/web6/mediatest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.hiof.no/grit/forelesning/web6/mediatest3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hyperlink" Target="http://validator.w3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t.hiof.no/grit/forelesning/web6/error/error.html" TargetMode="External"/><Relationship Id="rId5" Type="http://schemas.openxmlformats.org/officeDocument/2006/relationships/hyperlink" Target="http://www.it.hiof.no/grit/forelesning/web5/menutest/style2.css" TargetMode="External"/><Relationship Id="rId4" Type="http://schemas.openxmlformats.org/officeDocument/2006/relationships/hyperlink" Target="http://www.it.hiof.no/grit/forelesning/web5/menutest/html5-ekempel2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logisketagge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3/preform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ukwebdesigncompany.com/articles/entity-escape-character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testiframe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menuifram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.hiof.no/grit/forelesning/web6/video-eksempel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Mer</a:t>
            </a:r>
            <a:r>
              <a:rPr lang="en-US" dirty="0" smtClean="0"/>
              <a:t> html5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Håkon 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video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82402" y="16288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smtClean="0"/>
              <a:t>&lt;video poster="images/puppy.jpg" 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	</a:t>
            </a:r>
            <a:r>
              <a:rPr lang="nb-NO" sz="2000" dirty="0" err="1" smtClean="0"/>
              <a:t>width</a:t>
            </a:r>
            <a:r>
              <a:rPr lang="nb-NO" sz="2000" dirty="0" smtClean="0"/>
              <a:t>="400" </a:t>
            </a:r>
            <a:r>
              <a:rPr lang="nb-NO" sz="2000" dirty="0" err="1" smtClean="0"/>
              <a:t>height</a:t>
            </a:r>
            <a:r>
              <a:rPr lang="nb-NO" sz="2000" dirty="0" smtClean="0"/>
              <a:t>="320" </a:t>
            </a:r>
            <a:r>
              <a:rPr lang="nb-NO" sz="2000" dirty="0" err="1" smtClean="0"/>
              <a:t>preload</a:t>
            </a:r>
            <a:r>
              <a:rPr lang="nb-NO" sz="2000" dirty="0" smtClean="0"/>
              <a:t> </a:t>
            </a:r>
            <a:r>
              <a:rPr lang="nb-NO" sz="2000" dirty="0" err="1" smtClean="0"/>
              <a:t>controls</a:t>
            </a:r>
            <a:r>
              <a:rPr lang="nb-NO" sz="2000" dirty="0" smtClean="0"/>
              <a:t> loop&gt;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="video/puppy.mp4"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type='video/mp4;codecs="avc1.42E01E, mp4a.40.2"' /&gt; 	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</a:t>
            </a:r>
            <a:r>
              <a:rPr lang="nb-NO" sz="2000" dirty="0" err="1" smtClean="0"/>
              <a:t>puppy.webm</a:t>
            </a:r>
            <a:r>
              <a:rPr lang="nb-NO" sz="2000" dirty="0" smtClean="0"/>
              <a:t>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</a:t>
            </a:r>
            <a:r>
              <a:rPr lang="nb-NO" sz="2000" dirty="0" err="1" smtClean="0"/>
              <a:t>webm;codecs</a:t>
            </a:r>
            <a:r>
              <a:rPr lang="nb-NO" sz="2000" dirty="0" smtClean="0"/>
              <a:t>="vp8, </a:t>
            </a:r>
            <a:r>
              <a:rPr lang="nb-NO" sz="2000" dirty="0" err="1" smtClean="0"/>
              <a:t>vorbis</a:t>
            </a:r>
            <a:r>
              <a:rPr lang="nb-NO" sz="2000" dirty="0" smtClean="0"/>
              <a:t>"' /&gt; 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smtClean="0"/>
              <a:t>	&lt;p&gt;A video </a:t>
            </a:r>
            <a:r>
              <a:rPr lang="nb-NO" sz="2000" dirty="0" err="1" smtClean="0"/>
              <a:t>of</a:t>
            </a:r>
            <a:r>
              <a:rPr lang="nb-NO" sz="2000" dirty="0" smtClean="0"/>
              <a:t> a </a:t>
            </a:r>
            <a:r>
              <a:rPr lang="nb-NO" sz="2000" dirty="0" err="1" smtClean="0"/>
              <a:t>puppy</a:t>
            </a:r>
            <a:r>
              <a:rPr lang="nb-NO" sz="2000" dirty="0" smtClean="0"/>
              <a:t> </a:t>
            </a:r>
            <a:r>
              <a:rPr lang="nb-NO" sz="2000" dirty="0" err="1" smtClean="0"/>
              <a:t>playing</a:t>
            </a:r>
            <a:r>
              <a:rPr lang="nb-NO" sz="2000" dirty="0" smtClean="0"/>
              <a:t> in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snow</a:t>
            </a:r>
            <a:r>
              <a:rPr lang="nb-NO" sz="2000" dirty="0" smtClean="0"/>
              <a:t>&lt;/p&gt; </a:t>
            </a:r>
          </a:p>
          <a:p>
            <a:pPr marL="0" indent="0">
              <a:buNone/>
            </a:pPr>
            <a:r>
              <a:rPr lang="nb-NO" sz="2000" dirty="0" smtClean="0"/>
              <a:t>&lt;/video&gt;</a:t>
            </a:r>
            <a:endParaRPr lang="nb-NO" sz="2000" dirty="0"/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http://www.htmlandcssbook.com/code-samples/chapter-09/multiple-video-sources.html</a:t>
            </a:r>
            <a:endParaRPr lang="nb-NO" sz="18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6748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audio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&lt;audio </a:t>
            </a:r>
            <a:r>
              <a:rPr lang="en-US" sz="2400" dirty="0" err="1" smtClean="0"/>
              <a:t>src</a:t>
            </a:r>
            <a:r>
              <a:rPr lang="en-US" sz="2400" dirty="0" smtClean="0"/>
              <a:t>="</a:t>
            </a:r>
            <a:r>
              <a:rPr lang="en-US" sz="2400" dirty="0" smtClean="0">
                <a:hlinkClick r:id="rId2"/>
              </a:rPr>
              <a:t>audio/test-audio.ogg</a:t>
            </a:r>
            <a:r>
              <a:rPr lang="en-US" sz="2400" dirty="0" smtClean="0"/>
              <a:t>"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controls </a:t>
            </a:r>
            <a:br>
              <a:rPr lang="en-US" sz="2400" dirty="0" smtClean="0"/>
            </a:br>
            <a:r>
              <a:rPr lang="en-US" sz="2400" dirty="0" smtClean="0"/>
              <a:t>   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2400" dirty="0" smtClean="0"/>
              <a:t>Andre attributter: </a:t>
            </a:r>
            <a:r>
              <a:rPr lang="nb-NO" sz="2400" dirty="0" err="1" smtClean="0"/>
              <a:t>preload</a:t>
            </a:r>
            <a:r>
              <a:rPr lang="nb-NO" sz="2400" dirty="0" smtClean="0"/>
              <a:t>, loop</a:t>
            </a:r>
          </a:p>
          <a:p>
            <a:pPr marL="0" indent="0">
              <a:buNone/>
            </a:pPr>
            <a:r>
              <a:rPr lang="nb-NO" sz="1800" dirty="0" smtClean="0">
                <a:hlinkClick r:id="rId3"/>
              </a:rPr>
              <a:t>http://www.htmlandcssbook.com/code-samples/chapter-09/adding-html5-audio.html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24474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</a:t>
            </a:r>
            <a:r>
              <a:rPr lang="nb-NO" dirty="0" err="1" smtClean="0"/>
              <a:t>audio</a:t>
            </a:r>
            <a:r>
              <a:rPr lang="nb-NO" dirty="0" smtClean="0"/>
              <a:t>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&lt;audio controls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="audio/test-audio.ogg"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="audio/test-audio.mp3"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</a:t>
            </a:r>
          </a:p>
          <a:p>
            <a:pPr marL="0" indent="0">
              <a:buNone/>
            </a:pPr>
            <a:r>
              <a:rPr lang="en-US" sz="2400" dirty="0" smtClean="0"/>
              <a:t>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http://www.htmlandcssbook.com/code-samples/chapter-09/multiple-audio-sources.html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6158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err="1"/>
              <a:t>Mediatyper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Med </a:t>
            </a:r>
            <a:r>
              <a:rPr lang="nb-NO" dirty="0" err="1"/>
              <a:t>mediatyper</a:t>
            </a:r>
            <a:r>
              <a:rPr lang="nb-NO" dirty="0"/>
              <a:t> spesifisert i stilsettet kan man spesifisere hvordan dokumentet skal vises i forskjellige media: </a:t>
            </a:r>
            <a:r>
              <a:rPr lang="nb-NO" dirty="0" smtClean="0"/>
              <a:t>på </a:t>
            </a:r>
            <a:r>
              <a:rPr lang="nb-NO" dirty="0"/>
              <a:t>papir, skjermen, lyd osv.</a:t>
            </a:r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Noen </a:t>
            </a:r>
            <a:r>
              <a:rPr lang="nb-NO" dirty="0"/>
              <a:t>viktige </a:t>
            </a:r>
            <a:r>
              <a:rPr lang="nb-NO" dirty="0" err="1"/>
              <a:t>mediatyper</a:t>
            </a:r>
            <a:r>
              <a:rPr lang="nb-NO" dirty="0"/>
              <a:t>:</a:t>
            </a:r>
          </a:p>
          <a:p>
            <a:pPr marL="400050" lvl="1" indent="0">
              <a:buNone/>
            </a:pPr>
            <a:r>
              <a:rPr lang="nb-NO" sz="2800" b="1" dirty="0"/>
              <a:t>@media screen:</a:t>
            </a:r>
            <a:r>
              <a:rPr lang="nb-NO" sz="2800" dirty="0"/>
              <a:t> dataskjermen</a:t>
            </a:r>
          </a:p>
          <a:p>
            <a:pPr marL="400050" lvl="1" indent="0">
              <a:buNone/>
            </a:pPr>
            <a:r>
              <a:rPr lang="nb-NO" sz="2800" b="1" dirty="0"/>
              <a:t>@media </a:t>
            </a:r>
            <a:r>
              <a:rPr lang="nb-NO" sz="2800" b="1" dirty="0" err="1"/>
              <a:t>print</a:t>
            </a:r>
            <a:r>
              <a:rPr lang="nb-NO" sz="2800" b="1" dirty="0"/>
              <a:t>:</a:t>
            </a:r>
            <a:r>
              <a:rPr lang="nb-NO" sz="2800" dirty="0"/>
              <a:t> printere</a:t>
            </a:r>
          </a:p>
          <a:p>
            <a:pPr marL="400050" lvl="1" indent="0">
              <a:buNone/>
            </a:pPr>
            <a:r>
              <a:rPr lang="nb-NO" sz="2800" b="1" dirty="0"/>
              <a:t>@media </a:t>
            </a:r>
            <a:r>
              <a:rPr lang="nb-NO" sz="2800" b="1" dirty="0" err="1"/>
              <a:t>projection</a:t>
            </a:r>
            <a:r>
              <a:rPr lang="nb-NO" sz="2800" b="1" dirty="0"/>
              <a:t>:</a:t>
            </a:r>
            <a:r>
              <a:rPr lang="nb-NO" sz="2800" dirty="0"/>
              <a:t> </a:t>
            </a:r>
            <a:r>
              <a:rPr lang="nb-NO" sz="2800" dirty="0" err="1"/>
              <a:t>projekterte</a:t>
            </a:r>
            <a:r>
              <a:rPr lang="nb-NO" sz="2800" dirty="0"/>
              <a:t> presentasjoner, slide-show</a:t>
            </a:r>
          </a:p>
          <a:p>
            <a:pPr marL="400050" lvl="1" indent="0">
              <a:buNone/>
            </a:pPr>
            <a:r>
              <a:rPr lang="nb-NO" sz="2800" b="1" dirty="0"/>
              <a:t>@media all:</a:t>
            </a:r>
            <a:r>
              <a:rPr lang="nb-NO" sz="2800" dirty="0"/>
              <a:t> alle medier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750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Mediatyper</a:t>
            </a:r>
            <a:r>
              <a:rPr lang="nb-NO" dirty="0" smtClean="0"/>
              <a:t> brukt i </a:t>
            </a:r>
            <a:r>
              <a:rPr lang="nb-NO" dirty="0" err="1" smtClean="0"/>
              <a:t>css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@media screen</a:t>
            </a:r>
            <a:r>
              <a:rPr lang="nb-NO" sz="2000" dirty="0" smtClean="0"/>
              <a:t>{</a:t>
            </a:r>
          </a:p>
          <a:p>
            <a:pPr marL="0" indent="0">
              <a:buNone/>
            </a:pPr>
            <a:r>
              <a:rPr lang="nb-NO" sz="2000" dirty="0" smtClean="0"/>
              <a:t> </a:t>
            </a:r>
            <a:r>
              <a:rPr lang="nb-NO" sz="2000" dirty="0" err="1"/>
              <a:t>p.test</a:t>
            </a:r>
            <a:r>
              <a:rPr lang="nb-NO" sz="2000" dirty="0"/>
              <a:t> {</a:t>
            </a:r>
            <a:r>
              <a:rPr lang="nb-NO" sz="2000" dirty="0" err="1"/>
              <a:t>font-family:verdana,sans-serif</a:t>
            </a:r>
            <a:r>
              <a:rPr lang="nb-NO" sz="2000" dirty="0"/>
              <a:t>; font-size:14px}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 </a:t>
            </a:r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@</a:t>
            </a:r>
            <a:r>
              <a:rPr lang="nb-NO" sz="2000" dirty="0"/>
              <a:t>media </a:t>
            </a:r>
            <a:r>
              <a:rPr lang="nb-NO" sz="2000" dirty="0" err="1"/>
              <a:t>print</a:t>
            </a:r>
            <a:r>
              <a:rPr lang="nb-NO" sz="2000" dirty="0"/>
              <a:t>{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err="1" smtClean="0"/>
              <a:t>p.test</a:t>
            </a:r>
            <a:r>
              <a:rPr lang="nb-NO" sz="2000" dirty="0" smtClean="0"/>
              <a:t> </a:t>
            </a:r>
            <a:r>
              <a:rPr lang="nb-NO" sz="2000" dirty="0"/>
              <a:t>{</a:t>
            </a:r>
            <a:r>
              <a:rPr lang="nb-NO" sz="2000" dirty="0" err="1"/>
              <a:t>font-family:times,serif</a:t>
            </a:r>
            <a:r>
              <a:rPr lang="nb-NO" sz="2000" dirty="0"/>
              <a:t>; font-size:10px}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</a:t>
            </a:r>
          </a:p>
          <a:p>
            <a:pPr marL="0" indent="0">
              <a:buNone/>
            </a:pPr>
            <a:r>
              <a:rPr lang="nb-NO" sz="2000" dirty="0" smtClean="0"/>
              <a:t> </a:t>
            </a:r>
          </a:p>
          <a:p>
            <a:pPr marL="0" indent="0">
              <a:buNone/>
            </a:pPr>
            <a:r>
              <a:rPr lang="nb-NO" sz="2000" dirty="0" smtClean="0"/>
              <a:t>@</a:t>
            </a:r>
            <a:r>
              <a:rPr lang="nb-NO" sz="2000" dirty="0"/>
              <a:t>media </a:t>
            </a:r>
            <a:r>
              <a:rPr lang="nb-NO" sz="2000" dirty="0" err="1"/>
              <a:t>screen,print</a:t>
            </a:r>
            <a:r>
              <a:rPr lang="nb-NO" sz="2000" dirty="0"/>
              <a:t>{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err="1" smtClean="0"/>
              <a:t>p.test</a:t>
            </a:r>
            <a:r>
              <a:rPr lang="nb-NO" sz="2000" dirty="0" smtClean="0"/>
              <a:t> </a:t>
            </a:r>
            <a:r>
              <a:rPr lang="nb-NO" sz="2000" dirty="0"/>
              <a:t>{</a:t>
            </a:r>
            <a:r>
              <a:rPr lang="nb-NO" sz="2000" dirty="0" err="1"/>
              <a:t>font-weight:bold</a:t>
            </a:r>
            <a:r>
              <a:rPr lang="nb-NO" sz="2000" dirty="0"/>
              <a:t>} </a:t>
            </a:r>
            <a:endParaRPr lang="nb-NO" sz="2000" dirty="0" smtClean="0"/>
          </a:p>
          <a:p>
            <a:pPr marL="0" indent="0">
              <a:buNone/>
            </a:pPr>
            <a:r>
              <a:rPr lang="nb-NO" sz="2000" dirty="0" smtClean="0"/>
              <a:t>}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67994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Eksempler </a:t>
            </a:r>
            <a:r>
              <a:rPr lang="nb-NO" dirty="0" err="1"/>
              <a:t>mediatyper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000" dirty="0">
                <a:hlinkClick r:id="rId2"/>
              </a:rPr>
              <a:t>http://</a:t>
            </a:r>
            <a:r>
              <a:rPr lang="nb-NO" sz="2000" dirty="0" smtClean="0">
                <a:hlinkClick r:id="rId2"/>
              </a:rPr>
              <a:t>www.it.hiof.no/grit/forelesning/web6/mediatest1.html</a:t>
            </a:r>
            <a:endParaRPr lang="nb-NO" sz="2000" dirty="0" smtClean="0"/>
          </a:p>
          <a:p>
            <a:endParaRPr lang="nb-NO" sz="2000" dirty="0" smtClean="0"/>
          </a:p>
          <a:p>
            <a:r>
              <a:rPr lang="nb-NO" sz="2000" dirty="0">
                <a:hlinkClick r:id="rId3"/>
              </a:rPr>
              <a:t>http://</a:t>
            </a:r>
            <a:r>
              <a:rPr lang="nb-NO" sz="2000" dirty="0" smtClean="0">
                <a:hlinkClick r:id="rId3"/>
              </a:rPr>
              <a:t>www.it.hiof.no/grit/forelesning/web6/mediatest2.html</a:t>
            </a:r>
            <a:endParaRPr lang="nb-NO" sz="2000" dirty="0"/>
          </a:p>
          <a:p>
            <a:endParaRPr lang="nb-NO" sz="2000" dirty="0" smtClean="0"/>
          </a:p>
          <a:p>
            <a:r>
              <a:rPr lang="nb-NO" sz="2000" dirty="0">
                <a:hlinkClick r:id="rId4"/>
              </a:rPr>
              <a:t>http://</a:t>
            </a:r>
            <a:r>
              <a:rPr lang="nb-NO" sz="2000" dirty="0" smtClean="0">
                <a:hlinkClick r:id="rId4"/>
              </a:rPr>
              <a:t>www.it.hiof.no/grit/forelesning/web6/mediatest3.html</a:t>
            </a:r>
            <a:endParaRPr lang="nb-NO" sz="2000" dirty="0"/>
          </a:p>
          <a:p>
            <a:endParaRPr lang="nb-NO" sz="1800" dirty="0"/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Sette bakgrunn til et element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background-color</a:t>
            </a:r>
          </a:p>
          <a:p>
            <a:pPr marL="400050" lvl="2" indent="0">
              <a:buNone/>
            </a:pPr>
            <a:r>
              <a:rPr lang="nb-NO" sz="1600" dirty="0" smtClean="0"/>
              <a:t>	body { </a:t>
            </a:r>
            <a:r>
              <a:rPr lang="en-US" sz="1600" dirty="0" smtClean="0"/>
              <a:t>background-color: #448855;</a:t>
            </a:r>
            <a:r>
              <a:rPr lang="nb-NO" sz="1600" dirty="0" smtClean="0"/>
              <a:t>}</a:t>
            </a: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background-image</a:t>
            </a:r>
          </a:p>
          <a:p>
            <a:pPr marL="800100" lvl="2" indent="0">
              <a:buNone/>
            </a:pPr>
            <a:r>
              <a:rPr lang="nb-NO" sz="1600" dirty="0"/>
              <a:t>body { </a:t>
            </a:r>
            <a:r>
              <a:rPr lang="en-US" sz="1600" dirty="0" err="1" smtClean="0"/>
              <a:t>background-image:url</a:t>
            </a:r>
            <a:r>
              <a:rPr lang="en-US" sz="1600" dirty="0"/>
              <a:t>("images/bg_body.jpg</a:t>
            </a:r>
            <a:r>
              <a:rPr lang="en-US" sz="1600" dirty="0" smtClean="0"/>
              <a:t>");</a:t>
            </a:r>
            <a:r>
              <a:rPr lang="nb-NO" sz="1600" dirty="0" smtClean="0"/>
              <a:t>}</a:t>
            </a:r>
            <a:endParaRPr lang="nb-NO" sz="1600" dirty="0"/>
          </a:p>
          <a:p>
            <a:pPr marL="800100" lvl="2" indent="0">
              <a:buNone/>
            </a:pPr>
            <a:r>
              <a:rPr lang="nb-NO" sz="1600" dirty="0"/>
              <a:t>p { </a:t>
            </a:r>
            <a:r>
              <a:rPr lang="en-US" sz="1600" dirty="0" err="1" smtClean="0"/>
              <a:t>background-image:url</a:t>
            </a:r>
            <a:r>
              <a:rPr lang="en-US" sz="1600" dirty="0"/>
              <a:t>("images/small_steps.png</a:t>
            </a:r>
            <a:r>
              <a:rPr lang="en-US" sz="1600" dirty="0" smtClean="0"/>
              <a:t>");</a:t>
            </a:r>
            <a:r>
              <a:rPr lang="nb-NO" sz="1600" dirty="0" smtClean="0"/>
              <a:t>}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background-repeat: </a:t>
            </a:r>
          </a:p>
          <a:p>
            <a:pPr marL="800100" lvl="2" indent="0">
              <a:buNone/>
            </a:pPr>
            <a:r>
              <a:rPr lang="en-US" sz="1600" dirty="0"/>
              <a:t>repeat, repeat-x, repeat-y, </a:t>
            </a:r>
            <a:r>
              <a:rPr lang="en-US" sz="1600" dirty="0" smtClean="0"/>
              <a:t>no-repeat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background-attachment:</a:t>
            </a:r>
          </a:p>
          <a:p>
            <a:pPr marL="800100" lvl="2" indent="0">
              <a:buNone/>
            </a:pPr>
            <a:r>
              <a:rPr lang="en-US" sz="1600" dirty="0"/>
              <a:t>fixed, </a:t>
            </a:r>
            <a:r>
              <a:rPr lang="en-US" sz="1600" dirty="0" smtClean="0"/>
              <a:t>scroll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background-position:</a:t>
            </a:r>
          </a:p>
          <a:p>
            <a:pPr marL="800100" lvl="2" indent="0">
              <a:buNone/>
            </a:pPr>
            <a:r>
              <a:rPr lang="en-US" sz="1600" dirty="0" smtClean="0"/>
              <a:t>Left top, left center, left bottom, center top, center center, center bottom, </a:t>
            </a:r>
            <a:br>
              <a:rPr lang="en-US" sz="1600" dirty="0" smtClean="0"/>
            </a:br>
            <a:r>
              <a:rPr lang="en-US" sz="1600" dirty="0" smtClean="0"/>
              <a:t>right top, right center, right bottom</a:t>
            </a:r>
            <a:endParaRPr lang="en-US" sz="1600" dirty="0"/>
          </a:p>
          <a:p>
            <a:pPr marL="0" indent="0">
              <a:buNone/>
            </a:pPr>
            <a:r>
              <a:rPr lang="nb-NO" dirty="0" err="1"/>
              <a:t>b</a:t>
            </a:r>
            <a:r>
              <a:rPr lang="nb-NO" dirty="0" err="1" smtClean="0"/>
              <a:t>ackground</a:t>
            </a:r>
            <a:r>
              <a:rPr lang="nb-NO" dirty="0" smtClean="0"/>
              <a:t>: 1 2 3 4 5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innlevering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Utvikles i HTML5</a:t>
            </a:r>
          </a:p>
          <a:p>
            <a:r>
              <a:rPr lang="nb-NO" dirty="0" smtClean="0"/>
              <a:t>Være velformet og validert</a:t>
            </a:r>
          </a:p>
          <a:p>
            <a:r>
              <a:rPr lang="nb-NO" dirty="0" smtClean="0"/>
              <a:t>Benytte </a:t>
            </a:r>
            <a:r>
              <a:rPr lang="nb-NO" dirty="0" err="1" smtClean="0"/>
              <a:t>css</a:t>
            </a:r>
            <a:endParaRPr lang="nb-NO" dirty="0" smtClean="0"/>
          </a:p>
          <a:p>
            <a:r>
              <a:rPr lang="nb-NO" dirty="0" err="1"/>
              <a:t>Drop</a:t>
            </a:r>
            <a:r>
              <a:rPr lang="nb-NO" dirty="0"/>
              <a:t> </a:t>
            </a:r>
            <a:r>
              <a:rPr lang="nb-NO" dirty="0" err="1"/>
              <a:t>down</a:t>
            </a:r>
            <a:r>
              <a:rPr lang="nb-NO" dirty="0"/>
              <a:t> menyer</a:t>
            </a:r>
            <a:endParaRPr lang="nb-NO" dirty="0" smtClean="0"/>
          </a:p>
          <a:p>
            <a:r>
              <a:rPr lang="nb-NO" dirty="0" smtClean="0"/>
              <a:t>Basere seg på HTML5 tagger for sideoppsett: </a:t>
            </a:r>
            <a:r>
              <a:rPr lang="nb-NO" sz="2400" dirty="0" smtClean="0"/>
              <a:t>&lt;header&gt; &lt;nav&gt; &lt;</a:t>
            </a:r>
            <a:r>
              <a:rPr lang="nb-NO" sz="2400" dirty="0" err="1" smtClean="0"/>
              <a:t>article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section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footer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aside</a:t>
            </a:r>
            <a:r>
              <a:rPr lang="nb-NO" sz="2400" dirty="0" smtClean="0"/>
              <a:t>&gt;</a:t>
            </a:r>
          </a:p>
          <a:p>
            <a:r>
              <a:rPr lang="nb-NO" dirty="0" smtClean="0"/>
              <a:t>Innlevering Tirsdag: </a:t>
            </a:r>
            <a:r>
              <a:rPr lang="nb-NO" dirty="0"/>
              <a:t>4</a:t>
            </a:r>
            <a:r>
              <a:rPr lang="nb-NO" dirty="0" smtClean="0"/>
              <a:t>. </a:t>
            </a:r>
            <a:r>
              <a:rPr lang="nb-NO" dirty="0" smtClean="0"/>
              <a:t>september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883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Validering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HTML5: </a:t>
            </a:r>
          </a:p>
          <a:p>
            <a:pPr marL="0" indent="0">
              <a:buNone/>
            </a:pPr>
            <a:r>
              <a:rPr lang="nb-NO" dirty="0" smtClean="0"/>
              <a:t>     </a:t>
            </a:r>
            <a:r>
              <a:rPr lang="nb-NO" dirty="0" smtClean="0">
                <a:hlinkClick r:id="rId2"/>
              </a:rPr>
              <a:t>http://validator.w3.org/#validate_by_uri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CSS:</a:t>
            </a:r>
            <a:r>
              <a:rPr lang="nb-NO" dirty="0" smtClean="0">
                <a:hlinkClick r:id="rId3"/>
              </a:rPr>
              <a:t/>
            </a:r>
            <a:br>
              <a:rPr lang="nb-NO" dirty="0" smtClean="0">
                <a:hlinkClick r:id="rId3"/>
              </a:rPr>
            </a:br>
            <a:r>
              <a:rPr lang="nb-NO" dirty="0" smtClean="0">
                <a:hlinkClick r:id="rId3"/>
              </a:rPr>
              <a:t>http://jigsaw.w3.org/css-validator/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r>
              <a:rPr lang="nb-NO" sz="1800" dirty="0">
                <a:hlinkClick r:id="rId4"/>
              </a:rPr>
              <a:t>http://www.it.hiof.no/grit/forelesning/web5/menutest/html5-ekempel2.html</a:t>
            </a:r>
            <a:endParaRPr lang="nb-NO" sz="1800" dirty="0"/>
          </a:p>
          <a:p>
            <a:pPr marL="0" indent="0">
              <a:buNone/>
            </a:pPr>
            <a:endParaRPr lang="nb-NO" sz="1800" dirty="0"/>
          </a:p>
          <a:p>
            <a:pPr marL="0" indent="0">
              <a:buNone/>
            </a:pPr>
            <a:r>
              <a:rPr lang="nb-NO" sz="1800" dirty="0">
                <a:hlinkClick r:id="rId5"/>
              </a:rPr>
              <a:t>http://www.it.hiof.no/grit/forelesning/web5/menutest/style2.css</a:t>
            </a:r>
            <a:endParaRPr lang="nb-NO" sz="1800" dirty="0"/>
          </a:p>
          <a:p>
            <a:pPr marL="0" indent="0">
              <a:buNone/>
            </a:pPr>
            <a:endParaRPr lang="nb-NO" sz="1800" dirty="0" smtClean="0"/>
          </a:p>
          <a:p>
            <a:pPr marL="0" indent="0">
              <a:buNone/>
            </a:pPr>
            <a:r>
              <a:rPr lang="nb-NO" sz="1800" dirty="0">
                <a:hlinkClick r:id="rId6"/>
              </a:rPr>
              <a:t>http://</a:t>
            </a:r>
            <a:r>
              <a:rPr lang="nb-NO" sz="1800" dirty="0" smtClean="0">
                <a:hlinkClick r:id="rId6"/>
              </a:rPr>
              <a:t>www.it.hiof.no/grit/forelesning/web6/error/error.html</a:t>
            </a: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28036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Logiske stiltagger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97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 smtClean="0"/>
              <a:t>&lt;em&gt;			</a:t>
            </a:r>
            <a:r>
              <a:rPr lang="nb-NO" dirty="0" err="1" smtClean="0"/>
              <a:t>emphasized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strong</a:t>
            </a:r>
            <a:r>
              <a:rPr lang="nb-NO" dirty="0" smtClean="0"/>
              <a:t>&gt;		more </a:t>
            </a:r>
            <a:r>
              <a:rPr lang="nb-NO" dirty="0" err="1" smtClean="0"/>
              <a:t>emphasized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code</a:t>
            </a:r>
            <a:r>
              <a:rPr lang="nb-NO" dirty="0" smtClean="0"/>
              <a:t>&gt;		kodeeksempel </a:t>
            </a:r>
            <a:r>
              <a:rPr lang="nb-NO" dirty="0" err="1" smtClean="0"/>
              <a:t>fixed-width</a:t>
            </a:r>
            <a:r>
              <a:rPr lang="nb-NO" dirty="0" smtClean="0"/>
              <a:t> font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samp</a:t>
            </a:r>
            <a:r>
              <a:rPr lang="nb-NO" dirty="0" smtClean="0"/>
              <a:t>&gt;		sample </a:t>
            </a:r>
            <a:r>
              <a:rPr lang="nb-NO" dirty="0" err="1" smtClean="0"/>
              <a:t>text</a:t>
            </a:r>
            <a:r>
              <a:rPr lang="nb-NO" dirty="0" smtClean="0"/>
              <a:t> (som &lt;</a:t>
            </a:r>
            <a:r>
              <a:rPr lang="nb-NO" dirty="0" err="1" smtClean="0"/>
              <a:t>code</a:t>
            </a:r>
            <a:r>
              <a:rPr lang="nb-NO" dirty="0" smtClean="0"/>
              <a:t>&gt;)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kbd</a:t>
            </a:r>
            <a:r>
              <a:rPr lang="nb-NO" dirty="0" smtClean="0"/>
              <a:t>&gt;			Keyboard </a:t>
            </a:r>
            <a:r>
              <a:rPr lang="nb-NO" dirty="0" err="1" smtClean="0"/>
              <a:t>text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&lt;var&gt;			Variable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dfn</a:t>
            </a:r>
            <a:r>
              <a:rPr lang="nb-NO" dirty="0" smtClean="0"/>
              <a:t>&gt;			</a:t>
            </a:r>
            <a:r>
              <a:rPr lang="nb-NO" dirty="0" err="1" smtClean="0"/>
              <a:t>Difinition</a:t>
            </a:r>
            <a:r>
              <a:rPr lang="nb-NO" dirty="0" smtClean="0"/>
              <a:t> term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cite</a:t>
            </a:r>
            <a:r>
              <a:rPr lang="nb-NO" dirty="0" smtClean="0"/>
              <a:t>&gt;			Sitat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abbr</a:t>
            </a:r>
            <a:r>
              <a:rPr lang="nb-NO" dirty="0" smtClean="0"/>
              <a:t>&gt;		forkortelse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acronym</a:t>
            </a:r>
            <a:r>
              <a:rPr lang="nb-NO" dirty="0" smtClean="0"/>
              <a:t>&gt;		akronym</a:t>
            </a:r>
          </a:p>
          <a:p>
            <a:pPr marL="0" indent="0" algn="r">
              <a:buNone/>
            </a:pPr>
            <a:r>
              <a:rPr lang="nb-NO" dirty="0" smtClean="0"/>
              <a:t>		        </a:t>
            </a:r>
            <a:r>
              <a:rPr lang="nb-NO" sz="1900" dirty="0" smtClean="0">
                <a:hlinkClick r:id="rId2"/>
              </a:rPr>
              <a:t>http://www.it.hiof.no/grit/forelesning/web3/logisketagger.html</a:t>
            </a:r>
            <a:endParaRPr lang="nb-NO" sz="19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6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Preformatert</a:t>
            </a:r>
            <a:r>
              <a:rPr lang="nb-NO" dirty="0" smtClean="0"/>
              <a:t> tekst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&lt;pre&gt;</a:t>
            </a:r>
            <a:endParaRPr lang="nb-NO" dirty="0"/>
          </a:p>
          <a:p>
            <a:pPr marL="0" indent="0">
              <a:buNone/>
            </a:pPr>
            <a:r>
              <a:rPr lang="nb-NO" dirty="0" smtClean="0"/>
              <a:t>       (  )</a:t>
            </a:r>
          </a:p>
          <a:p>
            <a:pPr marL="0" indent="0">
              <a:buNone/>
            </a:pPr>
            <a:r>
              <a:rPr lang="nb-NO" dirty="0" err="1" smtClean="0"/>
              <a:t>Moo</a:t>
            </a:r>
            <a:r>
              <a:rPr lang="nb-NO" dirty="0" smtClean="0"/>
              <a:t>  (</a:t>
            </a:r>
            <a:r>
              <a:rPr lang="nb-NO" dirty="0" err="1" smtClean="0"/>
              <a:t>oo</a:t>
            </a:r>
            <a:r>
              <a:rPr lang="nb-NO" dirty="0" smtClean="0"/>
              <a:t>)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\/----------\</a:t>
            </a:r>
          </a:p>
          <a:p>
            <a:pPr marL="0" indent="0">
              <a:buNone/>
            </a:pPr>
            <a:r>
              <a:rPr lang="nb-NO" dirty="0" smtClean="0"/>
              <a:t>           ||        |   \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     ||---W||   *</a:t>
            </a:r>
          </a:p>
          <a:p>
            <a:pPr marL="0" indent="0">
              <a:buNone/>
            </a:pPr>
            <a:r>
              <a:rPr lang="nb-NO" dirty="0" smtClean="0"/>
              <a:t>           ||        ||</a:t>
            </a:r>
          </a:p>
          <a:p>
            <a:pPr marL="0" indent="0">
              <a:buNone/>
            </a:pPr>
            <a:r>
              <a:rPr lang="nb-NO" dirty="0" smtClean="0"/>
              <a:t>&lt;/pre&gt;</a:t>
            </a:r>
          </a:p>
          <a:p>
            <a:pPr marL="0" indent="0" algn="r">
              <a:buNone/>
            </a:pPr>
            <a:r>
              <a:rPr lang="nb-NO" sz="2000" dirty="0" smtClean="0">
                <a:hlinkClick r:id="rId2"/>
              </a:rPr>
              <a:t>http://www.it.hiof.no/grit/forelesning/web3/preform.html</a:t>
            </a:r>
            <a:endParaRPr lang="nb-NO" sz="2000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29.08.2018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2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ESCAPE karakterer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/>
              <a:t>	</a:t>
            </a:r>
            <a:r>
              <a:rPr lang="nb-NO" dirty="0" smtClean="0"/>
              <a:t>&amp;</a:t>
            </a:r>
            <a:r>
              <a:rPr lang="nb-NO" dirty="0" err="1" smtClean="0"/>
              <a:t>lt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&gt;	&amp;</a:t>
            </a:r>
            <a:r>
              <a:rPr lang="nb-NO" dirty="0" err="1"/>
              <a:t>g</a:t>
            </a:r>
            <a:r>
              <a:rPr lang="nb-NO" dirty="0" err="1" smtClean="0"/>
              <a:t>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&amp;	&amp;</a:t>
            </a:r>
            <a:r>
              <a:rPr lang="nb-NO" dirty="0" err="1" smtClean="0"/>
              <a:t>amp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₺	&amp;</a:t>
            </a:r>
            <a:r>
              <a:rPr lang="nb-NO" dirty="0" err="1" smtClean="0"/>
              <a:t>quot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Komplett liste: </a:t>
            </a:r>
            <a:r>
              <a:rPr lang="nb-NO" sz="2000" dirty="0" smtClean="0">
                <a:hlinkClick r:id="rId2"/>
              </a:rPr>
              <a:t>http://www.theukwebdesigncompany.com/articles/entity-escape-characters.php</a:t>
            </a: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05243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iframe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28736"/>
            <a:ext cx="8435280" cy="4697427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Brukes til å vise en webside innenfor en webside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en-US" sz="2000" dirty="0" smtClean="0"/>
              <a:t>&lt;iframe </a:t>
            </a:r>
            <a:r>
              <a:rPr lang="en-US" sz="2000" dirty="0" err="1" smtClean="0"/>
              <a:t>src</a:t>
            </a:r>
            <a:r>
              <a:rPr lang="en-US" sz="2000" dirty="0" smtClean="0"/>
              <a:t>="http://maps.google.co.uk/</a:t>
            </a:r>
            <a:r>
              <a:rPr lang="en-US" sz="2000" dirty="0" err="1" smtClean="0"/>
              <a:t>maps?q</a:t>
            </a:r>
            <a:r>
              <a:rPr lang="en-US" sz="2000" dirty="0" smtClean="0"/>
              <a:t>=</a:t>
            </a:r>
            <a:r>
              <a:rPr lang="en-US" sz="2000" dirty="0" err="1" smtClean="0"/>
              <a:t>moma+new+york&amp;amp</a:t>
            </a:r>
            <a:r>
              <a:rPr lang="en-US" sz="2000" dirty="0"/>
              <a:t> </a:t>
            </a:r>
            <a:r>
              <a:rPr lang="en-US" sz="2000" dirty="0" smtClean="0"/>
              <a:t>"&gt; </a:t>
            </a:r>
          </a:p>
          <a:p>
            <a:pPr marL="0" indent="0">
              <a:buNone/>
            </a:pPr>
            <a:r>
              <a:rPr lang="en-US" sz="2000" dirty="0" smtClean="0"/>
              <a:t>&lt;/</a:t>
            </a:r>
            <a:r>
              <a:rPr lang="en-US" sz="2000" dirty="0" err="1" smtClean="0"/>
              <a:t>iframe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/>
              <a:t>Stilsett med CSS</a:t>
            </a:r>
          </a:p>
          <a:p>
            <a:pPr marL="0" indent="0">
              <a:buNone/>
            </a:pPr>
            <a:endParaRPr lang="nb-NO" sz="1800" dirty="0"/>
          </a:p>
          <a:p>
            <a:pPr marL="0" indent="0">
              <a:buNone/>
            </a:pPr>
            <a:endParaRPr lang="nb-NO" sz="1800" dirty="0" smtClean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</a:t>
            </a:r>
            <a:r>
              <a:rPr lang="nb-NO" sz="1800" dirty="0">
                <a:hlinkClick r:id="rId2"/>
              </a:rPr>
              <a:t>://www.it.hiof.no/grit/forelesning/web6/testiframe.html</a:t>
            </a:r>
            <a:r>
              <a:rPr lang="nb-NO" sz="1800" dirty="0"/>
              <a:t/>
            </a:r>
            <a:br>
              <a:rPr lang="nb-NO" sz="1800" dirty="0"/>
            </a:b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7582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Meny og </a:t>
            </a:r>
            <a:r>
              <a:rPr lang="nb-NO" dirty="0" err="1" smtClean="0"/>
              <a:t>iframe</a:t>
            </a:r>
            <a:r>
              <a:rPr lang="nb-NO" dirty="0" smtClean="0"/>
              <a:t>: JUKS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b-NO" dirty="0"/>
              <a:t>&lt;nav</a:t>
            </a:r>
            <a:r>
              <a:rPr lang="nb-NO" dirty="0" smtClean="0"/>
              <a:t>&gt;</a:t>
            </a:r>
            <a:r>
              <a:rPr lang="nb-NO" dirty="0"/>
              <a:t>	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     &lt;ul</a:t>
            </a:r>
            <a:r>
              <a:rPr lang="nb-NO" dirty="0"/>
              <a:t>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="http://www.hiof.no" target="iframe1"&gt;</a:t>
            </a:r>
            <a:r>
              <a:rPr lang="nb-NO" dirty="0" err="1"/>
              <a:t>HiØ</a:t>
            </a:r>
            <a:r>
              <a:rPr lang="nb-NO" dirty="0"/>
              <a:t>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="min.html" target="iframe1"&gt;Meg&lt;/a&gt;&lt;/li&gt;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 smtClean="0"/>
              <a:t>href</a:t>
            </a:r>
            <a:r>
              <a:rPr lang="nb-NO" dirty="0"/>
              <a:t>="h</a:t>
            </a:r>
            <a:r>
              <a:rPr lang="nb-NO" dirty="0" smtClean="0"/>
              <a:t>ttp</a:t>
            </a:r>
            <a:r>
              <a:rPr lang="nb-NO" dirty="0"/>
              <a:t>://</a:t>
            </a:r>
            <a:r>
              <a:rPr lang="nb-NO" dirty="0" smtClean="0"/>
              <a:t>www.aftenposten.no</a:t>
            </a:r>
            <a:r>
              <a:rPr lang="nb-NO" dirty="0"/>
              <a:t>"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                      target</a:t>
            </a:r>
            <a:r>
              <a:rPr lang="nb-NO" dirty="0"/>
              <a:t>="iframe1"&gt;Aftenposten&lt;/a&gt;&lt;/li&gt;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="http://www.vg.no" target="iframe1"&gt;VG&lt;/a&gt;&lt;/li&gt;</a:t>
            </a:r>
          </a:p>
          <a:p>
            <a:pPr marL="0" indent="0">
              <a:buNone/>
            </a:pPr>
            <a:r>
              <a:rPr lang="nb-NO" dirty="0" smtClean="0"/>
              <a:t>      &lt;/</a:t>
            </a:r>
            <a:r>
              <a:rPr lang="nb-NO" dirty="0"/>
              <a:t>ul&gt;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/>
              <a:t>nav&gt;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/>
              <a:t>iframe</a:t>
            </a:r>
            <a:r>
              <a:rPr lang="nb-NO" dirty="0"/>
              <a:t> </a:t>
            </a:r>
            <a:r>
              <a:rPr lang="nb-NO" dirty="0" err="1"/>
              <a:t>name</a:t>
            </a:r>
            <a:r>
              <a:rPr lang="nb-NO" dirty="0"/>
              <a:t>="iframe1" </a:t>
            </a:r>
            <a:r>
              <a:rPr lang="nb-NO" dirty="0" err="1" smtClean="0"/>
              <a:t>src</a:t>
            </a:r>
            <a:r>
              <a:rPr lang="nb-NO" dirty="0"/>
              <a:t>="http://www.hiof.no"&gt;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 err="1"/>
              <a:t>iframe</a:t>
            </a:r>
            <a:r>
              <a:rPr lang="nb-NO" dirty="0" smtClean="0"/>
              <a:t>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100" dirty="0">
                <a:hlinkClick r:id="rId2"/>
              </a:rPr>
              <a:t>http://</a:t>
            </a:r>
            <a:r>
              <a:rPr lang="nb-NO" sz="2100" dirty="0" smtClean="0">
                <a:hlinkClick r:id="rId2"/>
              </a:rPr>
              <a:t>www.it.hiof.no/grit/forelesning/web6/menuiframe.html</a:t>
            </a:r>
            <a:endParaRPr lang="nb-NO" sz="2100" dirty="0"/>
          </a:p>
        </p:txBody>
      </p:sp>
    </p:spTree>
    <p:extLst>
      <p:ext uri="{BB962C8B-B14F-4D97-AF65-F5344CB8AC3E}">
        <p14:creationId xmlns:p14="http://schemas.microsoft.com/office/powerpoint/2010/main" val="417912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&lt;video&gt;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48680" y="1412776"/>
            <a:ext cx="8795320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600" dirty="0" smtClean="0"/>
              <a:t>&lt;video 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src</a:t>
            </a:r>
            <a:r>
              <a:rPr lang="nb-NO" sz="2600" dirty="0" smtClean="0"/>
              <a:t>="video/AlanKeyD1987_512kb.mp4" </a:t>
            </a:r>
          </a:p>
          <a:p>
            <a:pPr marL="0" indent="0">
              <a:buNone/>
            </a:pPr>
            <a:r>
              <a:rPr lang="nb-NO" sz="2600" dirty="0" smtClean="0"/>
              <a:t>     poster="images/alan.jpg"	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width</a:t>
            </a:r>
            <a:r>
              <a:rPr lang="nb-NO" sz="2600" dirty="0" smtClean="0"/>
              <a:t>="350" </a:t>
            </a:r>
            <a:r>
              <a:rPr lang="nb-NO" sz="2600" dirty="0" err="1" smtClean="0"/>
              <a:t>height</a:t>
            </a:r>
            <a:r>
              <a:rPr lang="nb-NO" sz="2600" dirty="0" smtClean="0"/>
              <a:t>="350"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preload</a:t>
            </a:r>
            <a:r>
              <a:rPr lang="nb-NO" sz="2600" dirty="0" smtClean="0"/>
              <a:t>="none"	</a:t>
            </a:r>
          </a:p>
          <a:p>
            <a:pPr marL="0" indent="0">
              <a:buNone/>
            </a:pPr>
            <a:r>
              <a:rPr lang="nb-NO" sz="2600" dirty="0" smtClean="0"/>
              <a:t>     </a:t>
            </a:r>
            <a:r>
              <a:rPr lang="nb-NO" sz="2600" dirty="0" err="1" smtClean="0"/>
              <a:t>controls</a:t>
            </a:r>
            <a:r>
              <a:rPr lang="nb-NO" sz="2600" dirty="0" smtClean="0"/>
              <a:t>&gt;</a:t>
            </a:r>
          </a:p>
          <a:p>
            <a:pPr marL="0" indent="0">
              <a:buNone/>
            </a:pPr>
            <a:r>
              <a:rPr lang="nb-NO" sz="2600" dirty="0" smtClean="0"/>
              <a:t>	Your </a:t>
            </a:r>
            <a:r>
              <a:rPr lang="nb-NO" sz="2600" dirty="0" err="1" smtClean="0"/>
              <a:t>browser</a:t>
            </a:r>
            <a:r>
              <a:rPr lang="nb-NO" sz="2600" dirty="0" smtClean="0"/>
              <a:t> </a:t>
            </a:r>
            <a:r>
              <a:rPr lang="nb-NO" sz="2600" dirty="0" err="1" smtClean="0"/>
              <a:t>does</a:t>
            </a:r>
            <a:r>
              <a:rPr lang="nb-NO" sz="2600" dirty="0" smtClean="0"/>
              <a:t> not support </a:t>
            </a:r>
            <a:r>
              <a:rPr lang="nb-NO" sz="2600" dirty="0" err="1" smtClean="0"/>
              <a:t>the</a:t>
            </a:r>
            <a:r>
              <a:rPr lang="nb-NO" sz="2600" dirty="0" smtClean="0"/>
              <a:t> video tag.</a:t>
            </a:r>
          </a:p>
          <a:p>
            <a:pPr marL="0" indent="0">
              <a:buNone/>
            </a:pPr>
            <a:r>
              <a:rPr lang="nb-NO" sz="2600" dirty="0" smtClean="0"/>
              <a:t>&lt;/video&gt;</a:t>
            </a:r>
          </a:p>
          <a:p>
            <a:pPr marL="0" indent="0">
              <a:buNone/>
            </a:pPr>
            <a:endParaRPr lang="nb-NO" sz="2600" dirty="0"/>
          </a:p>
          <a:p>
            <a:pPr marL="0" indent="0">
              <a:buNone/>
            </a:pPr>
            <a:r>
              <a:rPr lang="nb-NO" sz="2600" dirty="0" smtClean="0"/>
              <a:t>Andre attributter: </a:t>
            </a:r>
            <a:r>
              <a:rPr lang="nb-NO" sz="2600" dirty="0" err="1" smtClean="0"/>
              <a:t>autoplay</a:t>
            </a:r>
            <a:r>
              <a:rPr lang="nb-NO" sz="2600" dirty="0" smtClean="0"/>
              <a:t>, loop</a:t>
            </a:r>
          </a:p>
          <a:p>
            <a:pPr marL="0" indent="0">
              <a:buNone/>
            </a:pPr>
            <a:endParaRPr lang="nb-NO" sz="1700" dirty="0" smtClean="0"/>
          </a:p>
          <a:p>
            <a:pPr marL="0" indent="0">
              <a:buNone/>
            </a:pPr>
            <a:r>
              <a:rPr lang="nb-NO" sz="1700" dirty="0" smtClean="0">
                <a:hlinkClick r:id="rId2"/>
              </a:rPr>
              <a:t>http</a:t>
            </a:r>
            <a:r>
              <a:rPr lang="nb-NO" sz="1700" dirty="0">
                <a:hlinkClick r:id="rId2"/>
              </a:rPr>
              <a:t>://</a:t>
            </a:r>
            <a:r>
              <a:rPr lang="nb-NO" sz="1700" dirty="0" smtClean="0">
                <a:hlinkClick r:id="rId2"/>
              </a:rPr>
              <a:t>www.it.hiof.no/grit/forelesning/web6/video-eksempel.html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8320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1184</TotalTime>
  <Words>318</Words>
  <Application>Microsoft Office PowerPoint</Application>
  <PresentationFormat>Skjermfremvisning (4:3)</PresentationFormat>
  <Paragraphs>172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hio1</vt:lpstr>
      <vt:lpstr>Mer html5</vt:lpstr>
      <vt:lpstr>Krav til innlevering</vt:lpstr>
      <vt:lpstr>Validering</vt:lpstr>
      <vt:lpstr>Logiske stiltagger</vt:lpstr>
      <vt:lpstr>Preformatert tekst</vt:lpstr>
      <vt:lpstr>ESCAPE karakterer</vt:lpstr>
      <vt:lpstr>&lt;iframe&gt;</vt:lpstr>
      <vt:lpstr>Meny og iframe: JUKS</vt:lpstr>
      <vt:lpstr>&lt;video&gt;</vt:lpstr>
      <vt:lpstr>Multiple video sources - &lt;source&gt;</vt:lpstr>
      <vt:lpstr>&lt;audio&gt;</vt:lpstr>
      <vt:lpstr>Multiple audio sources - &lt;source&gt;</vt:lpstr>
      <vt:lpstr>Mediatyper</vt:lpstr>
      <vt:lpstr>Mediatyper brukt i css</vt:lpstr>
      <vt:lpstr>Eksempler mediatyper</vt:lpstr>
      <vt:lpstr>Sette bakgrunn til et element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html5</dc:title>
  <dc:creator>hakont</dc:creator>
  <cp:lastModifiedBy>Håkon Lofthus Tolsby</cp:lastModifiedBy>
  <cp:revision>25</cp:revision>
  <dcterms:created xsi:type="dcterms:W3CDTF">2014-08-28T17:56:29Z</dcterms:created>
  <dcterms:modified xsi:type="dcterms:W3CDTF">2018-08-29T09:40:33Z</dcterms:modified>
</cp:coreProperties>
</file>