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7" r:id="rId4"/>
    <p:sldId id="258" r:id="rId5"/>
    <p:sldId id="259" r:id="rId6"/>
    <p:sldId id="263" r:id="rId7"/>
    <p:sldId id="260" r:id="rId8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57D8-F32B-4D0E-A304-A1341D694356}" type="datetimeFigureOut">
              <a:rPr lang="nb-NO" smtClean="0"/>
              <a:pPr/>
              <a:t>01.09.2016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BF0F5-8830-41E1-9146-646AE0817656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6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5B1AE8-E0DB-4B48-B87D-BDEB6AD3D5FF}" type="datetimeFigureOut">
              <a:rPr lang="nb-NO" smtClean="0"/>
              <a:pPr/>
              <a:t>01.09.2016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951"/>
            <a:ext cx="5438775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711"/>
            <a:ext cx="29464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04E44-6EE8-4F65-995C-50DD344DE58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730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D35A0-CB47-4FD0-9771-52AC0833CE4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ACB5-F1D6-499D-891C-8A4A21F7904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C6ED-EE3D-4F64-BC90-8AB21D62688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65448-8D88-421A-9321-24ED0C3C1F47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D2EF6-A9A3-4660-8E10-F79A51775AAA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8CA1-66F2-4482-BDC5-4207CECC6CA9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85D6F-9E2C-443A-8B45-71E8C4FB82B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8796-B43C-4C1C-A326-4890AA172C77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CBC1-75C7-4258-88C1-3F1C0B863CD8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891E0-2CFA-4E0A-A7FA-6950B159E77D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8229600" cy="4697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198D-07ED-4D94-8C7A-80FF2CC2FE30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9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928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5A075-A86C-4311-BBE7-FB8D4F860DC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fooyer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6154043"/>
            <a:ext cx="9144000" cy="418229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0" y="1285860"/>
            <a:ext cx="9144000" cy="0"/>
          </a:xfrm>
          <a:prstGeom prst="line">
            <a:avLst/>
          </a:prstGeom>
          <a:ln w="25400">
            <a:solidFill>
              <a:srgbClr val="2823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.hiof.no/grit/forelesning/web4/html5-eksempel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t.hiof.no/grit/forelesning/web4/style.cs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Layout HTML5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Håkon</a:t>
            </a:r>
            <a:r>
              <a:rPr lang="en-US" dirty="0" smtClean="0"/>
              <a:t> </a:t>
            </a:r>
            <a:r>
              <a:rPr lang="en-US" dirty="0" err="1" smtClean="0"/>
              <a:t>Tolsby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8503-1B53-412C-85BE-FC2CA33B7D6F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Krav til innlevering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Utvikles i HTML5</a:t>
            </a:r>
          </a:p>
          <a:p>
            <a:r>
              <a:rPr lang="nb-NO" dirty="0" smtClean="0"/>
              <a:t>Være velformet og validert</a:t>
            </a:r>
          </a:p>
          <a:p>
            <a:r>
              <a:rPr lang="nb-NO" dirty="0" smtClean="0"/>
              <a:t>Benytte eksternt </a:t>
            </a:r>
            <a:r>
              <a:rPr lang="nb-NO" dirty="0" err="1" smtClean="0"/>
              <a:t>css</a:t>
            </a:r>
            <a:endParaRPr lang="nb-NO" dirty="0" smtClean="0"/>
          </a:p>
          <a:p>
            <a:r>
              <a:rPr lang="nb-NO" dirty="0" err="1"/>
              <a:t>Drop</a:t>
            </a:r>
            <a:r>
              <a:rPr lang="nb-NO" dirty="0"/>
              <a:t> </a:t>
            </a:r>
            <a:r>
              <a:rPr lang="nb-NO" dirty="0" err="1"/>
              <a:t>down</a:t>
            </a:r>
            <a:r>
              <a:rPr lang="nb-NO" dirty="0"/>
              <a:t> menyer</a:t>
            </a:r>
            <a:endParaRPr lang="nb-NO" dirty="0" smtClean="0"/>
          </a:p>
          <a:p>
            <a:r>
              <a:rPr lang="nb-NO" dirty="0" smtClean="0"/>
              <a:t>Basere seg på HTML5 tagger for sideoppsett: </a:t>
            </a:r>
            <a:r>
              <a:rPr lang="nb-NO" sz="2400" dirty="0" smtClean="0"/>
              <a:t>&lt;header&gt; &lt;nav&gt; &lt;</a:t>
            </a:r>
            <a:r>
              <a:rPr lang="nb-NO" sz="2400" dirty="0" err="1" smtClean="0"/>
              <a:t>article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section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footer</a:t>
            </a:r>
            <a:r>
              <a:rPr lang="nb-NO" sz="2400" dirty="0" smtClean="0"/>
              <a:t>&gt; &lt;</a:t>
            </a:r>
            <a:r>
              <a:rPr lang="nb-NO" sz="2400" dirty="0" err="1" smtClean="0"/>
              <a:t>aside</a:t>
            </a:r>
            <a:r>
              <a:rPr lang="nb-NO" sz="2400" dirty="0" smtClean="0"/>
              <a:t>&gt;</a:t>
            </a:r>
          </a:p>
          <a:p>
            <a:r>
              <a:rPr lang="nb-NO" dirty="0" smtClean="0"/>
              <a:t>Innlevering mandag: </a:t>
            </a:r>
            <a:r>
              <a:rPr lang="nb-NO" dirty="0" smtClean="0"/>
              <a:t>5. september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9689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Posisjonering float og clear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 fontScale="70000" lnSpcReduction="20000"/>
          </a:bodyPr>
          <a:lstStyle/>
          <a:p>
            <a:r>
              <a:rPr lang="nb-NO" b="1" dirty="0" smtClean="0"/>
              <a:t>float</a:t>
            </a:r>
            <a:r>
              <a:rPr lang="nb-NO" dirty="0" smtClean="0"/>
              <a:t> </a:t>
            </a:r>
            <a:r>
              <a:rPr lang="nb-NO" dirty="0"/>
              <a:t>kan ha verdiene </a:t>
            </a:r>
            <a:r>
              <a:rPr lang="nb-NO" dirty="0" err="1"/>
              <a:t>left</a:t>
            </a:r>
            <a:r>
              <a:rPr lang="nb-NO" dirty="0"/>
              <a:t>, right og none (</a:t>
            </a:r>
            <a:r>
              <a:rPr lang="nb-NO" dirty="0" err="1"/>
              <a:t>default</a:t>
            </a:r>
            <a:r>
              <a:rPr lang="nb-NO" dirty="0"/>
              <a:t>). Bestemmer hvordan et element (boks) flyter i forhold til nærliggende elementer. Velger du </a:t>
            </a:r>
            <a:r>
              <a:rPr lang="nb-NO" dirty="0" err="1"/>
              <a:t>left</a:t>
            </a:r>
            <a:r>
              <a:rPr lang="nb-NO" dirty="0"/>
              <a:t> vil elementet (boksen) flyte til venstre. Velger du right vil elementet (boksen) flyte til høyre. none viser elementet (boksen) der hvor det er på siden. </a:t>
            </a:r>
          </a:p>
          <a:p>
            <a:r>
              <a:rPr lang="nb-NO" dirty="0"/>
              <a:t/>
            </a:r>
            <a:br>
              <a:rPr lang="nb-NO" dirty="0"/>
            </a:br>
            <a:r>
              <a:rPr lang="nb-NO" b="1" dirty="0"/>
              <a:t>clear </a:t>
            </a:r>
            <a:r>
              <a:rPr lang="nb-NO" dirty="0"/>
              <a:t>kan ha verdiene </a:t>
            </a:r>
            <a:r>
              <a:rPr lang="nb-NO" dirty="0" err="1"/>
              <a:t>left</a:t>
            </a:r>
            <a:r>
              <a:rPr lang="nb-NO" dirty="0"/>
              <a:t>, right, </a:t>
            </a:r>
            <a:r>
              <a:rPr lang="nb-NO" dirty="0" err="1"/>
              <a:t>both</a:t>
            </a:r>
            <a:r>
              <a:rPr lang="nb-NO" dirty="0"/>
              <a:t> og none (</a:t>
            </a:r>
            <a:r>
              <a:rPr lang="nb-NO" dirty="0" err="1"/>
              <a:t>default</a:t>
            </a:r>
            <a:r>
              <a:rPr lang="nb-NO" dirty="0"/>
              <a:t>). Hvis et tidligere element har float og man vil under det elementet som har float, bruker man clear: </a:t>
            </a:r>
          </a:p>
          <a:p>
            <a:pPr lvl="1"/>
            <a:r>
              <a:rPr lang="nb-NO" dirty="0"/>
              <a:t>Med </a:t>
            </a:r>
            <a:r>
              <a:rPr lang="nb-NO" dirty="0" err="1"/>
              <a:t>clear:left</a:t>
            </a:r>
            <a:r>
              <a:rPr lang="nb-NO" dirty="0"/>
              <a:t> vil elementet bli vist under foregående element med </a:t>
            </a:r>
            <a:r>
              <a:rPr lang="nb-NO" dirty="0" err="1"/>
              <a:t>float:left</a:t>
            </a:r>
            <a:r>
              <a:rPr lang="nb-NO" dirty="0"/>
              <a:t> egenskapen, i stedet for til høyre.</a:t>
            </a:r>
          </a:p>
          <a:p>
            <a:pPr lvl="1"/>
            <a:r>
              <a:rPr lang="nb-NO" dirty="0"/>
              <a:t>Med </a:t>
            </a:r>
            <a:r>
              <a:rPr lang="nb-NO" dirty="0" err="1"/>
              <a:t>clear:right</a:t>
            </a:r>
            <a:r>
              <a:rPr lang="nb-NO" dirty="0"/>
              <a:t> vil elementet bli vist under foregående element med </a:t>
            </a:r>
            <a:r>
              <a:rPr lang="nb-NO" dirty="0" err="1"/>
              <a:t>float:right</a:t>
            </a:r>
            <a:r>
              <a:rPr lang="nb-NO" dirty="0"/>
              <a:t> egenskapen, i stedet for til venstre.</a:t>
            </a:r>
          </a:p>
          <a:p>
            <a:pPr lvl="1"/>
            <a:r>
              <a:rPr lang="nb-NO" dirty="0"/>
              <a:t>Med </a:t>
            </a:r>
            <a:r>
              <a:rPr lang="nb-NO" dirty="0" err="1"/>
              <a:t>clear:both</a:t>
            </a:r>
            <a:r>
              <a:rPr lang="nb-NO" dirty="0"/>
              <a:t> vil elementet bli vist under foregående element med </a:t>
            </a:r>
            <a:r>
              <a:rPr lang="nb-NO" dirty="0" err="1"/>
              <a:t>float:right</a:t>
            </a:r>
            <a:r>
              <a:rPr lang="nb-NO" dirty="0"/>
              <a:t> eller </a:t>
            </a:r>
            <a:r>
              <a:rPr lang="nb-NO" dirty="0" err="1"/>
              <a:t>float:left</a:t>
            </a:r>
            <a:r>
              <a:rPr lang="nb-NO" dirty="0"/>
              <a:t> egenskapen, i stedet for en av sidene.</a:t>
            </a:r>
          </a:p>
          <a:p>
            <a:pPr lvl="1"/>
            <a:r>
              <a:rPr lang="nb-NO" dirty="0"/>
              <a:t>Med </a:t>
            </a:r>
            <a:r>
              <a:rPr lang="nb-NO" dirty="0" err="1"/>
              <a:t>clear:none</a:t>
            </a:r>
            <a:r>
              <a:rPr lang="nb-NO" dirty="0"/>
              <a:t> vil elementet bli vist ved siden av et foregående element med float-egenskapen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28CE1-2078-430D-9D84-768384756020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Posisjonering </a:t>
            </a:r>
            <a:r>
              <a:rPr lang="nb-NO" dirty="0" err="1" smtClean="0"/>
              <a:t>position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b="1" dirty="0" err="1"/>
              <a:t>position</a:t>
            </a:r>
            <a:r>
              <a:rPr lang="nb-NO" dirty="0"/>
              <a:t> plasserer et element i </a:t>
            </a:r>
            <a:r>
              <a:rPr lang="nb-NO" dirty="0" err="1"/>
              <a:t>static</a:t>
            </a:r>
            <a:r>
              <a:rPr lang="nb-NO" dirty="0"/>
              <a:t>, relative, </a:t>
            </a:r>
            <a:r>
              <a:rPr lang="nb-NO" dirty="0" err="1"/>
              <a:t>absolute</a:t>
            </a:r>
            <a:r>
              <a:rPr lang="nb-NO" dirty="0"/>
              <a:t> eller </a:t>
            </a:r>
            <a:r>
              <a:rPr lang="nb-NO" dirty="0" err="1"/>
              <a:t>fixed</a:t>
            </a:r>
            <a:r>
              <a:rPr lang="nb-NO" dirty="0"/>
              <a:t> </a:t>
            </a:r>
            <a:r>
              <a:rPr lang="nb-NO" dirty="0" err="1"/>
              <a:t>possisjon</a:t>
            </a:r>
            <a:r>
              <a:rPr lang="nb-NO" dirty="0"/>
              <a:t>. </a:t>
            </a:r>
          </a:p>
          <a:p>
            <a:pPr lvl="1"/>
            <a:r>
              <a:rPr lang="nb-NO" dirty="0" err="1"/>
              <a:t>static</a:t>
            </a:r>
            <a:r>
              <a:rPr lang="nb-NO" dirty="0"/>
              <a:t>: </a:t>
            </a:r>
            <a:r>
              <a:rPr lang="nb-NO" dirty="0" err="1"/>
              <a:t>Default</a:t>
            </a:r>
            <a:r>
              <a:rPr lang="nb-NO" dirty="0"/>
              <a:t>. Elementet har den posisjonen som en normal flyt på siden gir. </a:t>
            </a:r>
          </a:p>
          <a:p>
            <a:pPr lvl="1"/>
            <a:r>
              <a:rPr lang="nb-NO" dirty="0"/>
              <a:t>relative: Plasserer elementet relativt til sin normale posisjon</a:t>
            </a:r>
          </a:p>
          <a:p>
            <a:pPr lvl="1"/>
            <a:r>
              <a:rPr lang="nb-NO" dirty="0" err="1"/>
              <a:t>absolute</a:t>
            </a:r>
            <a:r>
              <a:rPr lang="nb-NO" dirty="0"/>
              <a:t>: Plasserer elementet absolutt i forhold til den blokk som den er plasser i. </a:t>
            </a:r>
          </a:p>
          <a:p>
            <a:pPr lvl="1"/>
            <a:r>
              <a:rPr lang="nb-NO" dirty="0" err="1"/>
              <a:t>fixed</a:t>
            </a:r>
            <a:r>
              <a:rPr lang="nb-NO" dirty="0"/>
              <a:t>: Plasserer elementet i en fiksert </a:t>
            </a:r>
            <a:r>
              <a:rPr lang="nb-NO" dirty="0" err="1"/>
              <a:t>possisjon</a:t>
            </a:r>
            <a:r>
              <a:rPr lang="nb-NO" dirty="0"/>
              <a:t> relativ til </a:t>
            </a:r>
            <a:r>
              <a:rPr lang="nb-NO" dirty="0" err="1"/>
              <a:t>browserens</a:t>
            </a:r>
            <a:r>
              <a:rPr lang="nb-NO" dirty="0"/>
              <a:t> vindu.</a:t>
            </a:r>
          </a:p>
          <a:p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06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HTML5 -strukturtagger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&lt;nav&gt;			navigasjon/meny</a:t>
            </a:r>
          </a:p>
          <a:p>
            <a:pPr marL="0" indent="0">
              <a:buNone/>
            </a:pPr>
            <a:r>
              <a:rPr lang="nb-NO" dirty="0" smtClean="0"/>
              <a:t>&lt;header&gt;		seksjons-header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article</a:t>
            </a:r>
            <a:r>
              <a:rPr lang="nb-NO" dirty="0" smtClean="0"/>
              <a:t>&gt;		innholdselement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section</a:t>
            </a:r>
            <a:r>
              <a:rPr lang="nb-NO" dirty="0" smtClean="0"/>
              <a:t>&gt;		seksjon innenfor et element</a:t>
            </a:r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footer</a:t>
            </a:r>
            <a:r>
              <a:rPr lang="nb-NO" dirty="0" smtClean="0"/>
              <a:t>&gt;		seksjons-</a:t>
            </a:r>
            <a:r>
              <a:rPr lang="nb-NO" dirty="0" err="1" smtClean="0"/>
              <a:t>footer</a:t>
            </a: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&lt;</a:t>
            </a:r>
            <a:r>
              <a:rPr lang="nb-NO" dirty="0" err="1" smtClean="0"/>
              <a:t>aside</a:t>
            </a:r>
            <a:r>
              <a:rPr lang="nb-NO" dirty="0" smtClean="0"/>
              <a:t>&gt;		sideelement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2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Flere måter å bruke de semantiske taggene for side-layout 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633462"/>
            <a:ext cx="3193702" cy="35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ktangel 6"/>
          <p:cNvSpPr/>
          <p:nvPr/>
        </p:nvSpPr>
        <p:spPr>
          <a:xfrm>
            <a:off x="467544" y="5408348"/>
            <a:ext cx="8280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dirty="0"/>
              <a:t>http://blogs.msdn.com/b/jennifer/archive/2011/08/01/html5-part-1-semantic-markup-and-page-layout.aspx</a:t>
            </a:r>
          </a:p>
        </p:txBody>
      </p:sp>
    </p:spTree>
    <p:extLst>
      <p:ext uri="{BB962C8B-B14F-4D97-AF65-F5344CB8AC3E}">
        <p14:creationId xmlns:p14="http://schemas.microsoft.com/office/powerpoint/2010/main" val="166353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Sidestruktur</a:t>
            </a:r>
            <a:endParaRPr lang="nb-NO" dirty="0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412776"/>
            <a:ext cx="4123180" cy="4697413"/>
          </a:xfrm>
        </p:spPr>
      </p:pic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D0462-A3F8-47A6-BC75-7BB2728F2951}" type="datetime1">
              <a:rPr lang="nb-NO" smtClean="0"/>
              <a:pPr/>
              <a:t>01.09.2016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Håkon Tolsby</a:t>
            </a:r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5A075-A86C-4311-BBE7-FB8D4F860D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TekstSylinder 7"/>
          <p:cNvSpPr txBox="1"/>
          <p:nvPr/>
        </p:nvSpPr>
        <p:spPr>
          <a:xfrm>
            <a:off x="5652120" y="5301207"/>
            <a:ext cx="34918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>
                <a:hlinkClick r:id="rId3"/>
              </a:rPr>
              <a:t>http://www.it.hiof.no/grit/forelesning/web4/</a:t>
            </a:r>
            <a:br>
              <a:rPr lang="nb-NO" sz="1200" dirty="0" smtClean="0">
                <a:hlinkClick r:id="rId3"/>
              </a:rPr>
            </a:br>
            <a:r>
              <a:rPr lang="nb-NO" sz="1200" dirty="0" smtClean="0">
                <a:hlinkClick r:id="rId3"/>
              </a:rPr>
              <a:t>html5-eksempel.html</a:t>
            </a:r>
            <a:endParaRPr lang="nb-NO" sz="1200" dirty="0" smtClean="0"/>
          </a:p>
          <a:p>
            <a:r>
              <a:rPr lang="nb-NO" sz="1200" dirty="0" smtClean="0">
                <a:hlinkClick r:id="rId4"/>
              </a:rPr>
              <a:t>http://www.it.hiof.no/grit/forelesning/web4/</a:t>
            </a:r>
          </a:p>
          <a:p>
            <a:r>
              <a:rPr lang="nb-NO" sz="1200" dirty="0" smtClean="0">
                <a:hlinkClick r:id="rId4"/>
              </a:rPr>
              <a:t>style.css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54273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io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hio1</Template>
  <TotalTime>803</TotalTime>
  <Words>236</Words>
  <Application>Microsoft Office PowerPoint</Application>
  <PresentationFormat>Skjermfremvisning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hio1</vt:lpstr>
      <vt:lpstr>Layout HTML5</vt:lpstr>
      <vt:lpstr>Krav til innlevering</vt:lpstr>
      <vt:lpstr>Posisjonering float og clear</vt:lpstr>
      <vt:lpstr>Posisjonering position</vt:lpstr>
      <vt:lpstr>HTML5 -strukturtagger</vt:lpstr>
      <vt:lpstr>Flere måter å bruke de semantiske taggene for side-layout </vt:lpstr>
      <vt:lpstr>Sidestruktur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HTML5</dc:title>
  <dc:creator>hakon tolsby</dc:creator>
  <cp:lastModifiedBy>hakont</cp:lastModifiedBy>
  <cp:revision>17</cp:revision>
  <cp:lastPrinted>2015-08-27T06:13:21Z</cp:lastPrinted>
  <dcterms:created xsi:type="dcterms:W3CDTF">2011-08-30T20:55:20Z</dcterms:created>
  <dcterms:modified xsi:type="dcterms:W3CDTF">2016-09-01T07:16:11Z</dcterms:modified>
</cp:coreProperties>
</file>