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2" r:id="rId3"/>
    <p:sldId id="266" r:id="rId4"/>
    <p:sldId id="263" r:id="rId5"/>
    <p:sldId id="264" r:id="rId6"/>
    <p:sldId id="265" r:id="rId7"/>
    <p:sldId id="267" r:id="rId8"/>
    <p:sldId id="268" r:id="rId9"/>
    <p:sldId id="271" r:id="rId10"/>
    <p:sldId id="273" r:id="rId11"/>
    <p:sldId id="272" r:id="rId12"/>
    <p:sldId id="257" r:id="rId13"/>
    <p:sldId id="259" r:id="rId14"/>
    <p:sldId id="258" r:id="rId15"/>
    <p:sldId id="260" r:id="rId16"/>
    <p:sldId id="261" r:id="rId17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28.08.2018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9" y="942871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28.08.2018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19" tIns="45859" rIns="91719" bIns="45859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5952"/>
            <a:ext cx="5438775" cy="4466986"/>
          </a:xfrm>
          <a:prstGeom prst="rect">
            <a:avLst/>
          </a:prstGeom>
        </p:spPr>
        <p:txBody>
          <a:bodyPr vert="horz" lIns="91719" tIns="45859" rIns="91719" bIns="4585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8711"/>
            <a:ext cx="2946400" cy="496332"/>
          </a:xfrm>
          <a:prstGeom prst="rect">
            <a:avLst/>
          </a:prstGeom>
        </p:spPr>
        <p:txBody>
          <a:bodyPr vert="horz" lIns="91719" tIns="45859" rIns="91719" bIns="45859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.hiof.no/grit/forelesning/web3/layout/test9.html" TargetMode="External"/><Relationship Id="rId2" Type="http://schemas.openxmlformats.org/officeDocument/2006/relationships/hyperlink" Target="http://www.it.hiof.no/grit/forelesning/web3/layout/test8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t.hiof.no/grit/forelesning/web3/layout/boks2.html" TargetMode="External"/><Relationship Id="rId4" Type="http://schemas.openxmlformats.org/officeDocument/2006/relationships/hyperlink" Target="http://www.it.hiof.no/grit/forelesning/web3/layout/test11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3/layout/test10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3/bilweb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3/stilbilweb2.cs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3/logisketagger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3/preform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3/layout/test12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.hiof.no/grit/forelesning/web3/layout/test7.html" TargetMode="External"/><Relationship Id="rId2" Type="http://schemas.openxmlformats.org/officeDocument/2006/relationships/hyperlink" Target="http://www.it.hiof.no/grit/forelesning/web3/layout/test6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Bokser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Menyer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Håkon</a:t>
            </a:r>
            <a:r>
              <a:rPr lang="en-US" dirty="0" smtClean="0"/>
              <a:t> </a:t>
            </a:r>
            <a:r>
              <a:rPr lang="en-US" dirty="0" err="1" smtClean="0"/>
              <a:t>Tolsby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</a:t>
            </a:r>
            <a:r>
              <a:rPr lang="nb-NO" dirty="0" smtClean="0"/>
              <a:t>ksempler float, </a:t>
            </a:r>
            <a:r>
              <a:rPr lang="nb-NO" dirty="0" err="1" smtClean="0"/>
              <a:t>clear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 err="1"/>
              <a:t>float:right</a:t>
            </a:r>
            <a:r>
              <a:rPr lang="nb-NO" sz="2000" dirty="0"/>
              <a:t>;</a:t>
            </a:r>
            <a:br>
              <a:rPr lang="nb-NO" sz="2000" dirty="0"/>
            </a:br>
            <a:r>
              <a:rPr lang="nb-NO" sz="2000" dirty="0">
                <a:hlinkClick r:id="rId2"/>
              </a:rPr>
              <a:t>http://</a:t>
            </a:r>
            <a:r>
              <a:rPr lang="nb-NO" sz="2000" dirty="0" smtClean="0">
                <a:hlinkClick r:id="rId2"/>
              </a:rPr>
              <a:t>www.it.hiof.no/grit/forelesning/web3/layout/test8.html</a:t>
            </a:r>
            <a:endParaRPr lang="nb-NO" sz="2000" dirty="0" smtClean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 err="1"/>
              <a:t>float:left</a:t>
            </a:r>
            <a:r>
              <a:rPr lang="nb-NO" sz="2000" dirty="0" smtClean="0"/>
              <a:t>;</a:t>
            </a:r>
          </a:p>
          <a:p>
            <a:pPr marL="0" indent="0">
              <a:buNone/>
            </a:pPr>
            <a:r>
              <a:rPr lang="nb-NO" sz="2000" dirty="0">
                <a:hlinkClick r:id="rId3"/>
              </a:rPr>
              <a:t>http://</a:t>
            </a:r>
            <a:r>
              <a:rPr lang="nb-NO" sz="2000" dirty="0" smtClean="0">
                <a:hlinkClick r:id="rId3"/>
              </a:rPr>
              <a:t>www.it.hiof.no/grit/forelesning/web3/layout/test9.html</a:t>
            </a:r>
          </a:p>
          <a:p>
            <a:pPr marL="0" indent="0">
              <a:buNone/>
            </a:pPr>
            <a:endParaRPr lang="nb-NO" sz="2000" dirty="0">
              <a:hlinkClick r:id="rId3"/>
            </a:endParaRPr>
          </a:p>
          <a:p>
            <a:pPr marL="0" indent="0">
              <a:buNone/>
            </a:pPr>
            <a:r>
              <a:rPr lang="nb-NO" sz="2000" dirty="0" err="1"/>
              <a:t>overflow</a:t>
            </a:r>
            <a:r>
              <a:rPr lang="nb-NO" sz="2000" dirty="0"/>
              <a:t>: </a:t>
            </a:r>
            <a:r>
              <a:rPr lang="nb-NO" sz="2000" dirty="0" err="1" smtClean="0"/>
              <a:t>scroll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>
                <a:hlinkClick r:id="rId4"/>
              </a:rPr>
              <a:t>http://www.it.hiof.no/grit/forelesning/web3/layout/test11.html</a:t>
            </a:r>
            <a:endParaRPr lang="nb-NO" sz="2000" dirty="0" smtClean="0"/>
          </a:p>
          <a:p>
            <a:pPr marL="0" indent="0">
              <a:buNone/>
            </a:pPr>
            <a:endParaRPr lang="nb-NO" sz="2000" dirty="0">
              <a:hlinkClick r:id="rId3"/>
            </a:endParaRPr>
          </a:p>
          <a:p>
            <a:pPr marL="0" indent="0">
              <a:buNone/>
            </a:pPr>
            <a:r>
              <a:rPr lang="nb-NO" sz="2000" dirty="0"/>
              <a:t>f</a:t>
            </a:r>
            <a:r>
              <a:rPr lang="nb-NO" sz="2000" dirty="0" smtClean="0"/>
              <a:t>loat og </a:t>
            </a:r>
            <a:r>
              <a:rPr lang="nb-NO" sz="2000" dirty="0" err="1" smtClean="0"/>
              <a:t>clear</a:t>
            </a:r>
            <a:endParaRPr lang="nb-NO" sz="2000" dirty="0" smtClean="0">
              <a:hlinkClick r:id="rId3"/>
            </a:endParaRPr>
          </a:p>
          <a:p>
            <a:pPr marL="0" indent="0">
              <a:buNone/>
            </a:pPr>
            <a:r>
              <a:rPr lang="nb-NO" sz="2000" dirty="0">
                <a:hlinkClick r:id="rId5"/>
              </a:rPr>
              <a:t>http://www.it.hiof.no/grit/forelesning/web3/layout/boks2.html</a:t>
            </a:r>
            <a:endParaRPr lang="nb-NO" sz="20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77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Posisjonering </a:t>
            </a:r>
            <a:r>
              <a:rPr lang="nb-NO" dirty="0" err="1" smtClean="0"/>
              <a:t>position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b="1" dirty="0" err="1"/>
              <a:t>position</a:t>
            </a:r>
            <a:r>
              <a:rPr lang="nb-NO" dirty="0"/>
              <a:t> plasserer et element i </a:t>
            </a:r>
            <a:r>
              <a:rPr lang="nb-NO" dirty="0" err="1"/>
              <a:t>static</a:t>
            </a:r>
            <a:r>
              <a:rPr lang="nb-NO" dirty="0"/>
              <a:t>, relative, </a:t>
            </a:r>
            <a:r>
              <a:rPr lang="nb-NO" dirty="0" err="1"/>
              <a:t>absolute</a:t>
            </a:r>
            <a:r>
              <a:rPr lang="nb-NO" dirty="0"/>
              <a:t> eller </a:t>
            </a:r>
            <a:r>
              <a:rPr lang="nb-NO" dirty="0" err="1"/>
              <a:t>fixed</a:t>
            </a:r>
            <a:r>
              <a:rPr lang="nb-NO" dirty="0"/>
              <a:t> </a:t>
            </a:r>
            <a:r>
              <a:rPr lang="nb-NO" dirty="0" smtClean="0"/>
              <a:t>posisjon. </a:t>
            </a:r>
            <a:endParaRPr lang="nb-NO" dirty="0"/>
          </a:p>
          <a:p>
            <a:pPr lvl="1"/>
            <a:r>
              <a:rPr lang="nb-NO" dirty="0" err="1"/>
              <a:t>static</a:t>
            </a:r>
            <a:r>
              <a:rPr lang="nb-NO" dirty="0"/>
              <a:t>: </a:t>
            </a:r>
            <a:r>
              <a:rPr lang="nb-NO" dirty="0" err="1"/>
              <a:t>Default</a:t>
            </a:r>
            <a:r>
              <a:rPr lang="nb-NO" dirty="0"/>
              <a:t>. Elementet har den posisjonen som en normal flyt på siden gir. </a:t>
            </a:r>
          </a:p>
          <a:p>
            <a:pPr lvl="1"/>
            <a:r>
              <a:rPr lang="nb-NO" dirty="0"/>
              <a:t>relative: Plasserer elementet relativt til sin normale posisjon</a:t>
            </a:r>
          </a:p>
          <a:p>
            <a:pPr lvl="1"/>
            <a:r>
              <a:rPr lang="nb-NO" dirty="0" err="1"/>
              <a:t>absolute</a:t>
            </a:r>
            <a:r>
              <a:rPr lang="nb-NO" dirty="0"/>
              <a:t>: Plasserer elementet absolutt i forhold til den blokk som den er plasser i. </a:t>
            </a:r>
          </a:p>
          <a:p>
            <a:pPr lvl="1"/>
            <a:r>
              <a:rPr lang="nb-NO" dirty="0" err="1"/>
              <a:t>fixed</a:t>
            </a:r>
            <a:r>
              <a:rPr lang="nb-NO" dirty="0"/>
              <a:t>: Plasserer elementet i en fiksert </a:t>
            </a:r>
            <a:r>
              <a:rPr lang="nb-NO" dirty="0" smtClean="0"/>
              <a:t>posisjon </a:t>
            </a:r>
            <a:r>
              <a:rPr lang="nb-NO" dirty="0"/>
              <a:t>relativ til </a:t>
            </a:r>
            <a:r>
              <a:rPr lang="nb-NO" dirty="0" err="1"/>
              <a:t>browserens</a:t>
            </a:r>
            <a:r>
              <a:rPr lang="nb-NO" dirty="0"/>
              <a:t> vindu.</a:t>
            </a:r>
          </a:p>
          <a:p>
            <a:pPr marL="0" indent="0">
              <a:buNone/>
            </a:pPr>
            <a:r>
              <a:rPr lang="nb-NO" sz="1800" dirty="0">
                <a:hlinkClick r:id="rId2"/>
              </a:rPr>
              <a:t>http://www.it.hiof.no/grit/forelesning/web3/layout/test10.html</a:t>
            </a:r>
            <a:endParaRPr lang="nb-NO" sz="18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Linkmenyer</a:t>
            </a:r>
            <a:r>
              <a:rPr lang="en-US" dirty="0" smtClean="0"/>
              <a:t> </a:t>
            </a:r>
            <a:r>
              <a:rPr lang="en-US" dirty="0" err="1" smtClean="0"/>
              <a:t>legges</a:t>
            </a:r>
            <a:r>
              <a:rPr lang="en-US" dirty="0" smtClean="0"/>
              <a:t> I </a:t>
            </a:r>
            <a:r>
              <a:rPr lang="en-US" dirty="0" err="1" smtClean="0"/>
              <a:t>lister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 fontScale="62500" lnSpcReduction="20000"/>
          </a:bodyPr>
          <a:lstStyle/>
          <a:p>
            <a:pPr indent="0">
              <a:spcBef>
                <a:spcPts val="1200"/>
              </a:spcBef>
              <a:buNone/>
            </a:pPr>
            <a:r>
              <a:rPr lang="en-US" sz="3200" dirty="0"/>
              <a:t>&lt;</a:t>
            </a:r>
            <a:r>
              <a:rPr lang="en-US" sz="3200" dirty="0" err="1"/>
              <a:t>nav</a:t>
            </a:r>
            <a:r>
              <a:rPr lang="en-US" sz="3200" dirty="0"/>
              <a:t>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&lt;</a:t>
            </a:r>
            <a:r>
              <a:rPr lang="en-US" sz="3200" dirty="0" err="1"/>
              <a:t>ul</a:t>
            </a:r>
            <a:r>
              <a:rPr lang="en-US" sz="3200" dirty="0"/>
              <a:t> class="</a:t>
            </a:r>
            <a:r>
              <a:rPr lang="en-US" sz="3200" dirty="0" err="1"/>
              <a:t>meny</a:t>
            </a:r>
            <a:r>
              <a:rPr lang="en-US" sz="3200" dirty="0"/>
              <a:t>"&gt;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	&lt;li&gt;&lt;a </a:t>
            </a:r>
            <a:r>
              <a:rPr lang="en-US" sz="3200" dirty="0" err="1"/>
              <a:t>href</a:t>
            </a:r>
            <a:r>
              <a:rPr lang="en-US" sz="3200" dirty="0"/>
              <a:t>="volvo.html"&gt;</a:t>
            </a:r>
            <a:r>
              <a:rPr lang="en-US" sz="3200" dirty="0" smtClean="0"/>
              <a:t>Volvo&lt;/a&gt;&lt;/</a:t>
            </a:r>
            <a:r>
              <a:rPr lang="en-US" sz="3200" dirty="0"/>
              <a:t>li&gt;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	&lt;li&gt;&lt;a </a:t>
            </a:r>
            <a:r>
              <a:rPr lang="en-US" sz="3200" dirty="0" err="1"/>
              <a:t>href</a:t>
            </a:r>
            <a:r>
              <a:rPr lang="en-US" sz="3200" dirty="0"/>
              <a:t>="ford.html"&gt;</a:t>
            </a:r>
            <a:r>
              <a:rPr lang="en-US" sz="3200" dirty="0" smtClean="0"/>
              <a:t>Ford&lt;/a&gt;&lt;/</a:t>
            </a:r>
            <a:r>
              <a:rPr lang="en-US" sz="3200" dirty="0"/>
              <a:t>li&gt;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	&lt;li&gt;&lt;a </a:t>
            </a:r>
            <a:r>
              <a:rPr lang="en-US" sz="3200" dirty="0" err="1"/>
              <a:t>href</a:t>
            </a:r>
            <a:r>
              <a:rPr lang="en-US" sz="3200" dirty="0"/>
              <a:t>="mercedes.html</a:t>
            </a:r>
            <a:r>
              <a:rPr lang="en-US" sz="3200" dirty="0" smtClean="0"/>
              <a:t>"&gt;Mercedes&lt;a&gt;&lt;/</a:t>
            </a:r>
            <a:r>
              <a:rPr lang="en-US" sz="3200" dirty="0"/>
              <a:t>li&gt;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	&lt;li&gt;&lt;a </a:t>
            </a:r>
            <a:r>
              <a:rPr lang="en-US" sz="3200" dirty="0" err="1"/>
              <a:t>href</a:t>
            </a:r>
            <a:r>
              <a:rPr lang="en-US" sz="3200" dirty="0"/>
              <a:t>="volkswagen.html"&gt;</a:t>
            </a:r>
            <a:r>
              <a:rPr lang="en-US" sz="3200" dirty="0" smtClean="0"/>
              <a:t>Volkswagen&lt;/a&gt;&lt;/</a:t>
            </a:r>
            <a:r>
              <a:rPr lang="en-US" sz="3200" dirty="0"/>
              <a:t>li&gt;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	&lt;li&gt;&lt;a </a:t>
            </a:r>
            <a:r>
              <a:rPr lang="en-US" sz="3200" dirty="0" err="1"/>
              <a:t>href</a:t>
            </a:r>
            <a:r>
              <a:rPr lang="en-US" sz="3200" dirty="0"/>
              <a:t>="toyota.html"&gt;</a:t>
            </a:r>
            <a:r>
              <a:rPr lang="en-US" sz="3200" dirty="0" smtClean="0"/>
              <a:t>Toyota&lt;/a&gt;&lt;/</a:t>
            </a:r>
            <a:r>
              <a:rPr lang="en-US" sz="3200" dirty="0"/>
              <a:t>li&gt;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	&lt;li&gt;&lt;a </a:t>
            </a:r>
            <a:r>
              <a:rPr lang="en-US" sz="3200" dirty="0" err="1"/>
              <a:t>href</a:t>
            </a:r>
            <a:r>
              <a:rPr lang="en-US" sz="3200" dirty="0"/>
              <a:t>="nissan.html</a:t>
            </a:r>
            <a:r>
              <a:rPr lang="en-US" sz="3200"/>
              <a:t>"&gt;</a:t>
            </a:r>
            <a:r>
              <a:rPr lang="en-US" sz="3200" smtClean="0"/>
              <a:t>Nissan&lt;/a&gt;&lt;/</a:t>
            </a:r>
            <a:r>
              <a:rPr lang="en-US" sz="3200" dirty="0"/>
              <a:t>li&gt;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/>
              <a:t>	&lt;/</a:t>
            </a:r>
            <a:r>
              <a:rPr lang="en-US" sz="3200" dirty="0" err="1"/>
              <a:t>ul</a:t>
            </a:r>
            <a:r>
              <a:rPr lang="en-US" sz="3200" dirty="0" smtClean="0"/>
              <a:t>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sz="3200" dirty="0" smtClean="0"/>
              <a:t>&lt;/</a:t>
            </a:r>
            <a:r>
              <a:rPr lang="en-US" sz="3200" dirty="0" err="1"/>
              <a:t>nav</a:t>
            </a:r>
            <a:r>
              <a:rPr lang="en-US" sz="3200" dirty="0" smtClean="0"/>
              <a:t>&gt;</a:t>
            </a:r>
          </a:p>
          <a:p>
            <a:pPr indent="0">
              <a:spcBef>
                <a:spcPts val="1200"/>
              </a:spcBef>
              <a:buNone/>
            </a:pPr>
            <a:r>
              <a:rPr lang="en-US" dirty="0" smtClean="0"/>
              <a:t>				</a:t>
            </a:r>
            <a:r>
              <a:rPr lang="en-US" sz="2100" dirty="0" smtClean="0">
                <a:hlinkClick r:id="rId2"/>
              </a:rPr>
              <a:t>http://www.it.hiof.no/grit/forelesning/web3/bilweb.html</a:t>
            </a:r>
            <a:endParaRPr lang="en-US" sz="21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8CE1-2078-430D-9D84-768384756020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Lage en linkmeny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nav</a:t>
            </a:r>
            <a:r>
              <a:rPr lang="en-US" dirty="0"/>
              <a:t> </a:t>
            </a:r>
            <a:r>
              <a:rPr lang="en-US" dirty="0" err="1"/>
              <a:t>ul</a:t>
            </a:r>
            <a:r>
              <a:rPr lang="en-US" dirty="0"/>
              <a:t> {  </a:t>
            </a:r>
          </a:p>
          <a:p>
            <a:pPr marL="0" indent="0">
              <a:buNone/>
            </a:pPr>
            <a:r>
              <a:rPr lang="en-US" dirty="0" smtClean="0"/>
              <a:t>	list-style</a:t>
            </a:r>
            <a:r>
              <a:rPr lang="en-US" dirty="0"/>
              <a:t>: none; 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nav</a:t>
            </a:r>
            <a:r>
              <a:rPr lang="en-US" dirty="0"/>
              <a:t> </a:t>
            </a:r>
            <a:r>
              <a:rPr lang="en-US" dirty="0" err="1"/>
              <a:t>ul</a:t>
            </a:r>
            <a:r>
              <a:rPr lang="en-US" dirty="0"/>
              <a:t> li {  </a:t>
            </a:r>
          </a:p>
          <a:p>
            <a:pPr marL="0" indent="0">
              <a:buNone/>
            </a:pPr>
            <a:r>
              <a:rPr lang="en-US" dirty="0"/>
              <a:t>    float: left;  </a:t>
            </a:r>
          </a:p>
          <a:p>
            <a:pPr marL="0" indent="0">
              <a:buNone/>
            </a:pPr>
            <a:r>
              <a:rPr lang="en-US" dirty="0"/>
              <a:t>}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1600" dirty="0" smtClean="0">
                <a:hlinkClick r:id="rId2"/>
              </a:rPr>
              <a:t>http://www.it.hiof.no/grit/forelesning/web3/stilbilweb2.css</a:t>
            </a:r>
            <a:endParaRPr lang="en-US" sz="1600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4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Linker til et sted i et dokument</a:t>
            </a:r>
            <a:br>
              <a:rPr lang="nb-NO" dirty="0" smtClean="0"/>
            </a:br>
            <a:r>
              <a:rPr lang="nb-NO" dirty="0" smtClean="0"/>
              <a:t>- anker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&lt; a </a:t>
            </a:r>
            <a:r>
              <a:rPr lang="nb-NO" dirty="0" err="1" smtClean="0"/>
              <a:t>name</a:t>
            </a:r>
            <a:r>
              <a:rPr lang="nb-NO" dirty="0" smtClean="0"/>
              <a:t>=</a:t>
            </a:r>
            <a:r>
              <a:rPr lang="nb-NO" dirty="0">
                <a:latin typeface="Arial" pitchFamily="34" charset="0"/>
                <a:cs typeface="Arial" pitchFamily="34" charset="0"/>
              </a:rPr>
              <a:t>"</a:t>
            </a:r>
            <a:r>
              <a:rPr lang="nb-NO" dirty="0" smtClean="0">
                <a:cs typeface="Calibri"/>
              </a:rPr>
              <a:t>del 4</a:t>
            </a:r>
            <a:r>
              <a:rPr lang="nb-NO" dirty="0" smtClean="0">
                <a:latin typeface="Calibri"/>
                <a:cs typeface="Calibri"/>
              </a:rPr>
              <a:t>"&gt;anker elementet&lt;/a&gt;</a:t>
            </a:r>
          </a:p>
          <a:p>
            <a:pPr marL="0" indent="0">
              <a:buNone/>
            </a:pPr>
            <a:endParaRPr lang="nb-NO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nb-NO" dirty="0" smtClean="0">
                <a:latin typeface="Calibri"/>
                <a:cs typeface="Calibri"/>
              </a:rPr>
              <a:t>Eksempel:</a:t>
            </a:r>
          </a:p>
          <a:p>
            <a:pPr marL="0" indent="0">
              <a:buNone/>
            </a:pPr>
            <a:r>
              <a:rPr lang="pt-BR" dirty="0"/>
              <a:t>&lt;a name ="xc60"&gt;&lt;h2&gt;Volvo XC60&lt;/h2&gt;&lt;/a</a:t>
            </a:r>
            <a:r>
              <a:rPr lang="pt-BR" dirty="0" smtClean="0"/>
              <a:t>&gt;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Link:</a:t>
            </a:r>
          </a:p>
          <a:p>
            <a:pPr marL="0" indent="0">
              <a:buNone/>
            </a:pPr>
            <a:r>
              <a:rPr lang="pt-BR" dirty="0"/>
              <a:t>&lt;a h</a:t>
            </a:r>
            <a:r>
              <a:rPr lang="pt-BR" dirty="0" smtClean="0"/>
              <a:t>ref=</a:t>
            </a:r>
            <a:r>
              <a:rPr lang="pt-BR" dirty="0"/>
              <a:t>"</a:t>
            </a:r>
            <a:r>
              <a:rPr lang="pt-BR" dirty="0" smtClean="0"/>
              <a:t>volvo.html#xc60</a:t>
            </a:r>
            <a:r>
              <a:rPr lang="pt-BR" dirty="0"/>
              <a:t>"</a:t>
            </a:r>
            <a:r>
              <a:rPr lang="pt-BR" dirty="0" smtClean="0"/>
              <a:t>&gt;Volvo XC60&lt;/</a:t>
            </a:r>
            <a:r>
              <a:rPr lang="pt-BR" dirty="0"/>
              <a:t>a</a:t>
            </a:r>
            <a:r>
              <a:rPr lang="pt-BR" dirty="0" smtClean="0"/>
              <a:t>&gt;</a:t>
            </a:r>
          </a:p>
          <a:p>
            <a:pPr marL="0" indent="0">
              <a:buNone/>
            </a:pPr>
            <a:r>
              <a:rPr lang="pt-BR" dirty="0"/>
              <a:t>&lt;a </a:t>
            </a:r>
            <a:r>
              <a:rPr lang="pt-BR" dirty="0" smtClean="0"/>
              <a:t>href="#</a:t>
            </a:r>
            <a:r>
              <a:rPr lang="pt-BR" dirty="0"/>
              <a:t>xc60"&gt;Volvo XC60&lt;/a&gt;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5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Logiske stiltagger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974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 smtClean="0"/>
              <a:t>&lt;em&gt;			</a:t>
            </a:r>
            <a:r>
              <a:rPr lang="nb-NO" dirty="0" err="1" smtClean="0"/>
              <a:t>emphasized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strong</a:t>
            </a:r>
            <a:r>
              <a:rPr lang="nb-NO" dirty="0" smtClean="0"/>
              <a:t>&gt;		more </a:t>
            </a:r>
            <a:r>
              <a:rPr lang="nb-NO" dirty="0" err="1" smtClean="0"/>
              <a:t>emphasized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code</a:t>
            </a:r>
            <a:r>
              <a:rPr lang="nb-NO" dirty="0" smtClean="0"/>
              <a:t>&gt;		kodeeksempel </a:t>
            </a:r>
            <a:r>
              <a:rPr lang="nb-NO" dirty="0" err="1" smtClean="0"/>
              <a:t>fixed-width</a:t>
            </a:r>
            <a:r>
              <a:rPr lang="nb-NO" dirty="0" smtClean="0"/>
              <a:t> font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samp</a:t>
            </a:r>
            <a:r>
              <a:rPr lang="nb-NO" dirty="0" smtClean="0"/>
              <a:t>&gt;		sample </a:t>
            </a:r>
            <a:r>
              <a:rPr lang="nb-NO" dirty="0" err="1" smtClean="0"/>
              <a:t>text</a:t>
            </a:r>
            <a:r>
              <a:rPr lang="nb-NO" dirty="0" smtClean="0"/>
              <a:t> (som &lt;</a:t>
            </a:r>
            <a:r>
              <a:rPr lang="nb-NO" dirty="0" err="1" smtClean="0"/>
              <a:t>code</a:t>
            </a:r>
            <a:r>
              <a:rPr lang="nb-NO" dirty="0" smtClean="0"/>
              <a:t>&gt;)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kbd</a:t>
            </a:r>
            <a:r>
              <a:rPr lang="nb-NO" dirty="0" smtClean="0"/>
              <a:t>&gt;			Keyboard </a:t>
            </a:r>
            <a:r>
              <a:rPr lang="nb-NO" dirty="0" err="1" smtClean="0"/>
              <a:t>text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&lt;var&gt;			Variable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dfn</a:t>
            </a:r>
            <a:r>
              <a:rPr lang="nb-NO" dirty="0" smtClean="0"/>
              <a:t>&gt;			</a:t>
            </a:r>
            <a:r>
              <a:rPr lang="nb-NO" dirty="0" err="1" smtClean="0"/>
              <a:t>Difinition</a:t>
            </a:r>
            <a:r>
              <a:rPr lang="nb-NO" dirty="0" smtClean="0"/>
              <a:t> term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cite</a:t>
            </a:r>
            <a:r>
              <a:rPr lang="nb-NO" dirty="0" smtClean="0"/>
              <a:t>&gt;			Sitat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abbr</a:t>
            </a:r>
            <a:r>
              <a:rPr lang="nb-NO" dirty="0" smtClean="0"/>
              <a:t>&gt;		forkortelse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acronym</a:t>
            </a:r>
            <a:r>
              <a:rPr lang="nb-NO" dirty="0" smtClean="0"/>
              <a:t>&gt;		akronym</a:t>
            </a:r>
          </a:p>
          <a:p>
            <a:pPr marL="0" indent="0" algn="r">
              <a:buNone/>
            </a:pPr>
            <a:r>
              <a:rPr lang="nb-NO" dirty="0" smtClean="0"/>
              <a:t>		        </a:t>
            </a:r>
            <a:r>
              <a:rPr lang="nb-NO" sz="1900" dirty="0" smtClean="0">
                <a:hlinkClick r:id="rId2"/>
              </a:rPr>
              <a:t>http://www.it.hiof.no/grit/forelesning/web3/logisketagger.html</a:t>
            </a:r>
            <a:endParaRPr lang="nb-NO" sz="19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7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Preformatert</a:t>
            </a:r>
            <a:r>
              <a:rPr lang="nb-NO" dirty="0" smtClean="0"/>
              <a:t> tekst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&lt;pre&gt;</a:t>
            </a:r>
            <a:endParaRPr lang="nb-NO" dirty="0"/>
          </a:p>
          <a:p>
            <a:pPr marL="0" indent="0">
              <a:buNone/>
            </a:pPr>
            <a:r>
              <a:rPr lang="nb-NO" dirty="0" smtClean="0"/>
              <a:t>       (  )</a:t>
            </a:r>
          </a:p>
          <a:p>
            <a:pPr marL="0" indent="0">
              <a:buNone/>
            </a:pPr>
            <a:r>
              <a:rPr lang="nb-NO" dirty="0" err="1" smtClean="0"/>
              <a:t>Moo</a:t>
            </a:r>
            <a:r>
              <a:rPr lang="nb-NO" dirty="0" smtClean="0"/>
              <a:t>  (</a:t>
            </a:r>
            <a:r>
              <a:rPr lang="nb-NO" dirty="0" err="1" smtClean="0"/>
              <a:t>oo</a:t>
            </a:r>
            <a:r>
              <a:rPr lang="nb-NO" dirty="0" smtClean="0"/>
              <a:t>)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    \/----------\</a:t>
            </a:r>
          </a:p>
          <a:p>
            <a:pPr marL="0" indent="0">
              <a:buNone/>
            </a:pPr>
            <a:r>
              <a:rPr lang="nb-NO" dirty="0" smtClean="0"/>
              <a:t>           ||        |   \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       ||---W||   *</a:t>
            </a:r>
          </a:p>
          <a:p>
            <a:pPr marL="0" indent="0">
              <a:buNone/>
            </a:pPr>
            <a:r>
              <a:rPr lang="nb-NO" dirty="0" smtClean="0"/>
              <a:t>           ||        ||</a:t>
            </a:r>
          </a:p>
          <a:p>
            <a:pPr marL="0" indent="0">
              <a:buNone/>
            </a:pPr>
            <a:r>
              <a:rPr lang="nb-NO" dirty="0" smtClean="0"/>
              <a:t>&lt;/pre&gt;</a:t>
            </a:r>
          </a:p>
          <a:p>
            <a:pPr marL="0" indent="0" algn="r">
              <a:buNone/>
            </a:pPr>
            <a:r>
              <a:rPr lang="nb-NO" sz="2000" dirty="0" smtClean="0">
                <a:hlinkClick r:id="rId2"/>
              </a:rPr>
              <a:t>http://www.it.hiof.no/grit/forelesning/web3/preform.html</a:t>
            </a:r>
            <a:endParaRPr lang="nb-NO" sz="20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79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CSS Box </a:t>
            </a:r>
            <a:r>
              <a:rPr lang="nb-NO" dirty="0" err="1" smtClean="0"/>
              <a:t>properties</a:t>
            </a:r>
            <a:r>
              <a:rPr lang="nb-NO" dirty="0" smtClean="0"/>
              <a:t>/egenskaper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/>
              <a:t>Box </a:t>
            </a:r>
            <a:r>
              <a:rPr lang="nb-NO" dirty="0" err="1"/>
              <a:t>properties</a:t>
            </a:r>
            <a:r>
              <a:rPr lang="nb-NO" dirty="0"/>
              <a:t> brukes til å angi marger, kantstrek, </a:t>
            </a:r>
            <a:r>
              <a:rPr lang="nb-NO" dirty="0" smtClean="0"/>
              <a:t>osv. til et html-element</a:t>
            </a:r>
            <a:endParaRPr lang="nb-NO" dirty="0"/>
          </a:p>
          <a:p>
            <a:r>
              <a:rPr lang="nb-NO" b="1" dirty="0"/>
              <a:t>Margin:</a:t>
            </a:r>
            <a:r>
              <a:rPr lang="nb-NO" dirty="0"/>
              <a:t> Ytre marg, gjennomsiktig marg rundt hele objektet. </a:t>
            </a:r>
          </a:p>
          <a:p>
            <a:r>
              <a:rPr lang="nb-NO" b="1" dirty="0"/>
              <a:t>Border:</a:t>
            </a:r>
            <a:r>
              <a:rPr lang="nb-NO" dirty="0"/>
              <a:t> Kantlinjer, i flere forskjellige former, rundt et element</a:t>
            </a:r>
          </a:p>
          <a:p>
            <a:r>
              <a:rPr lang="nb-NO" b="1" dirty="0" err="1"/>
              <a:t>Padding</a:t>
            </a:r>
            <a:r>
              <a:rPr lang="nb-NO" b="1" dirty="0"/>
              <a:t>:</a:t>
            </a:r>
            <a:r>
              <a:rPr lang="nb-NO" dirty="0"/>
              <a:t> Ekstra luft rundt et element, innenfor kantlinjen hvis det finnes. Avstand fra kantlinje til innhold, eller indre marg.</a:t>
            </a:r>
          </a:p>
          <a:p>
            <a:r>
              <a:rPr lang="nb-NO" b="1" dirty="0" err="1"/>
              <a:t>Size</a:t>
            </a:r>
            <a:r>
              <a:rPr lang="nb-NO" b="1" dirty="0"/>
              <a:t>: </a:t>
            </a:r>
            <a:r>
              <a:rPr lang="nb-NO" dirty="0"/>
              <a:t>Størrelsen på et element, </a:t>
            </a:r>
            <a:r>
              <a:rPr lang="nb-NO" i="1" dirty="0" err="1"/>
              <a:t>width</a:t>
            </a:r>
            <a:r>
              <a:rPr lang="nb-NO" dirty="0"/>
              <a:t> og </a:t>
            </a:r>
            <a:r>
              <a:rPr lang="nb-NO" i="1" dirty="0" err="1"/>
              <a:t>height</a:t>
            </a:r>
            <a:endParaRPr lang="nb-NO" dirty="0"/>
          </a:p>
          <a:p>
            <a:r>
              <a:rPr lang="nb-NO" b="1" dirty="0" err="1"/>
              <a:t>Positioning</a:t>
            </a:r>
            <a:r>
              <a:rPr lang="nb-NO" b="1" dirty="0"/>
              <a:t>:</a:t>
            </a:r>
            <a:r>
              <a:rPr lang="nb-NO" dirty="0"/>
              <a:t> Posisjonen til elementet relativt til nærliggende elementer, </a:t>
            </a:r>
            <a:r>
              <a:rPr lang="nb-NO" i="1" dirty="0"/>
              <a:t>float</a:t>
            </a:r>
            <a:r>
              <a:rPr lang="nb-NO" dirty="0"/>
              <a:t> og </a:t>
            </a:r>
            <a:r>
              <a:rPr lang="nb-NO" i="1" dirty="0" err="1"/>
              <a:t>clear</a:t>
            </a:r>
            <a:r>
              <a:rPr lang="nb-NO" i="1" dirty="0"/>
              <a:t>.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1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Box-</a:t>
            </a:r>
            <a:r>
              <a:rPr lang="nb-NO" dirty="0" err="1" smtClean="0"/>
              <a:t>model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5229200"/>
            <a:ext cx="9036496" cy="7529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1800" dirty="0"/>
              <a:t>Skal man regne ut et elements totale bredde skal man legge sammen: </a:t>
            </a:r>
            <a:r>
              <a:rPr lang="nb-NO" sz="1800" dirty="0" smtClean="0"/>
              <a:t/>
            </a:r>
            <a:br>
              <a:rPr lang="nb-NO" sz="1800" dirty="0" smtClean="0"/>
            </a:br>
            <a:r>
              <a:rPr lang="nb-NO" sz="1800" b="1" dirty="0" smtClean="0"/>
              <a:t>margin-</a:t>
            </a:r>
            <a:r>
              <a:rPr lang="nb-NO" sz="1800" b="1" dirty="0" err="1" smtClean="0"/>
              <a:t>left</a:t>
            </a:r>
            <a:r>
              <a:rPr lang="nb-NO" sz="1800" b="1" dirty="0" smtClean="0"/>
              <a:t> </a:t>
            </a:r>
            <a:r>
              <a:rPr lang="nb-NO" sz="1800" b="1" dirty="0"/>
              <a:t>+ border-</a:t>
            </a:r>
            <a:r>
              <a:rPr lang="nb-NO" sz="1800" b="1" dirty="0" err="1"/>
              <a:t>left</a:t>
            </a:r>
            <a:r>
              <a:rPr lang="nb-NO" sz="1800" b="1" dirty="0"/>
              <a:t> + </a:t>
            </a:r>
            <a:r>
              <a:rPr lang="nb-NO" sz="1800" b="1" dirty="0" err="1"/>
              <a:t>padding-left</a:t>
            </a:r>
            <a:r>
              <a:rPr lang="nb-NO" sz="1800" b="1" dirty="0"/>
              <a:t> + </a:t>
            </a:r>
            <a:r>
              <a:rPr lang="nb-NO" sz="1800" b="1" dirty="0" err="1"/>
              <a:t>width</a:t>
            </a:r>
            <a:r>
              <a:rPr lang="nb-NO" sz="1800" b="1" dirty="0"/>
              <a:t> + </a:t>
            </a:r>
            <a:r>
              <a:rPr lang="nb-NO" sz="1800" b="1" dirty="0" err="1"/>
              <a:t>padding</a:t>
            </a:r>
            <a:r>
              <a:rPr lang="nb-NO" sz="1800" b="1" dirty="0"/>
              <a:t>-right + border-right + </a:t>
            </a:r>
            <a:r>
              <a:rPr lang="nb-NO" sz="1800" b="1" dirty="0" smtClean="0"/>
              <a:t>margin-right</a:t>
            </a:r>
            <a:endParaRPr lang="nb-NO" sz="18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24146"/>
            <a:ext cx="6264696" cy="3517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83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Margin er margen rundt hele objektet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000" dirty="0" err="1"/>
              <a:t>D</a:t>
            </a:r>
            <a:r>
              <a:rPr lang="nb-NO" sz="2000" dirty="0" err="1" smtClean="0"/>
              <a:t>efault</a:t>
            </a:r>
            <a:r>
              <a:rPr lang="nb-NO" sz="2000" dirty="0" smtClean="0"/>
              <a:t> bredde </a:t>
            </a:r>
            <a:r>
              <a:rPr lang="nb-NO" sz="2000" dirty="0"/>
              <a:t>på margene rundt et element </a:t>
            </a:r>
            <a:r>
              <a:rPr lang="nb-NO" sz="2000" dirty="0" smtClean="0"/>
              <a:t>er </a:t>
            </a:r>
            <a:r>
              <a:rPr lang="nb-NO" sz="2000" dirty="0"/>
              <a:t>0</a:t>
            </a:r>
            <a:r>
              <a:rPr lang="nb-NO" sz="2000" dirty="0" smtClean="0"/>
              <a:t>.</a:t>
            </a:r>
          </a:p>
          <a:p>
            <a:r>
              <a:rPr lang="nb-NO" sz="2000" dirty="0" smtClean="0"/>
              <a:t> </a:t>
            </a:r>
            <a:r>
              <a:rPr lang="nb-NO" sz="2000" dirty="0"/>
              <a:t>For å legge til en </a:t>
            </a:r>
            <a:r>
              <a:rPr lang="nb-NO" sz="2000" dirty="0" smtClean="0"/>
              <a:t>margegenskaper i CSS</a:t>
            </a:r>
            <a:endParaRPr lang="nb-NO" sz="2000" dirty="0"/>
          </a:p>
          <a:p>
            <a:pPr marL="0" indent="0">
              <a:buNone/>
            </a:pPr>
            <a:r>
              <a:rPr lang="nb-NO" sz="2000" b="1" dirty="0"/>
              <a:t>margin-</a:t>
            </a:r>
            <a:r>
              <a:rPr lang="nb-NO" sz="2000" b="1" dirty="0" err="1"/>
              <a:t>top</a:t>
            </a:r>
            <a:r>
              <a:rPr lang="nb-NO" sz="2000" b="1" dirty="0"/>
              <a:t>, margin-right, margin-</a:t>
            </a:r>
            <a:r>
              <a:rPr lang="nb-NO" sz="2000" b="1" dirty="0" err="1"/>
              <a:t>bottom</a:t>
            </a:r>
            <a:r>
              <a:rPr lang="nb-NO" sz="2000" b="1" dirty="0"/>
              <a:t>, margin-</a:t>
            </a:r>
            <a:r>
              <a:rPr lang="nb-NO" sz="2000" b="1" dirty="0" err="1"/>
              <a:t>left</a:t>
            </a:r>
            <a:endParaRPr lang="nb-NO" sz="2000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nb-NO" sz="2000" dirty="0" smtClean="0"/>
              <a:t>      p </a:t>
            </a:r>
            <a:r>
              <a:rPr lang="nb-NO" sz="2000" dirty="0"/>
              <a:t>{margin-left:10px}</a:t>
            </a:r>
          </a:p>
          <a:p>
            <a:r>
              <a:rPr lang="nb-NO" sz="2000" dirty="0"/>
              <a:t>Verdier som kan brukes er: ex, em, </a:t>
            </a:r>
            <a:r>
              <a:rPr lang="nb-NO" sz="2000" dirty="0" err="1"/>
              <a:t>px</a:t>
            </a:r>
            <a:r>
              <a:rPr lang="nb-NO" sz="2000" dirty="0"/>
              <a:t>, cm, mm, pc, in, </a:t>
            </a:r>
            <a:r>
              <a:rPr lang="nb-NO" sz="2000" dirty="0" err="1"/>
              <a:t>pt</a:t>
            </a:r>
            <a:r>
              <a:rPr lang="nb-NO" sz="2000" dirty="0"/>
              <a:t>, % eller auto som er </a:t>
            </a:r>
            <a:r>
              <a:rPr lang="nb-NO" sz="2000" dirty="0" err="1"/>
              <a:t>default</a:t>
            </a:r>
            <a:r>
              <a:rPr lang="nb-NO" sz="2000" dirty="0" smtClean="0"/>
              <a:t>.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/>
              <a:t>For å sette alle marger samtidig: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  p </a:t>
            </a:r>
            <a:r>
              <a:rPr lang="nb-NO" sz="2000" dirty="0"/>
              <a:t>{margin: 10px 30px 20px 40px} </a:t>
            </a:r>
            <a:r>
              <a:rPr lang="nb-NO" sz="2000" dirty="0" smtClean="0"/>
              <a:t>  /* </a:t>
            </a:r>
            <a:r>
              <a:rPr lang="nb-NO" sz="2000" dirty="0" err="1"/>
              <a:t>top</a:t>
            </a:r>
            <a:r>
              <a:rPr lang="nb-NO" sz="2000" dirty="0"/>
              <a:t>, right, </a:t>
            </a:r>
            <a:r>
              <a:rPr lang="nb-NO" sz="2000" dirty="0" err="1"/>
              <a:t>bottom</a:t>
            </a:r>
            <a:r>
              <a:rPr lang="nb-NO" sz="2000" dirty="0"/>
              <a:t>, </a:t>
            </a:r>
            <a:r>
              <a:rPr lang="nb-NO" sz="2000" dirty="0" err="1"/>
              <a:t>left</a:t>
            </a:r>
            <a:r>
              <a:rPr lang="nb-NO" sz="2000" dirty="0"/>
              <a:t> */</a:t>
            </a:r>
          </a:p>
          <a:p>
            <a:pPr marL="0" indent="0">
              <a:buNone/>
            </a:pPr>
            <a:r>
              <a:rPr lang="nb-NO" sz="2000" dirty="0" smtClean="0"/>
              <a:t>      p </a:t>
            </a:r>
            <a:r>
              <a:rPr lang="nb-NO" sz="2000" dirty="0"/>
              <a:t>{margin: 10px</a:t>
            </a:r>
            <a:r>
              <a:rPr lang="nb-NO" sz="2000" dirty="0" smtClean="0"/>
              <a:t>}   /* </a:t>
            </a:r>
            <a:r>
              <a:rPr lang="nb-NO" sz="2000" dirty="0"/>
              <a:t>alle marger til 10px */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6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OBS! Marger kollapser.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Hvis </a:t>
            </a:r>
            <a:r>
              <a:rPr lang="nb-NO" sz="2400" dirty="0"/>
              <a:t>du har for mye, eller for lite luft på siden din, har det kanskje noe med marger å gjøre. Hvis to eller flere vertikale marger kommer i kontakt med hverandre så vil de kollapse. Dvs. avstanden mellom boksene vil bli avstanden til den største av de to margene, i stedet for summen av begge.</a:t>
            </a:r>
          </a:p>
          <a:p>
            <a:r>
              <a:rPr lang="nb-NO" sz="2400" dirty="0"/>
              <a:t>Marger kollapser også innenfor bokser. Så hvis du har en paragraf med marg 1em innenfor en div med marg 1em, så vil margen til paragrafen forsvinne inn i margen til div-boksen</a:t>
            </a:r>
          </a:p>
          <a:p>
            <a:endParaRPr lang="nb-NO" dirty="0" smtClean="0"/>
          </a:p>
          <a:p>
            <a:pPr marL="0" indent="0">
              <a:buNone/>
            </a:pPr>
            <a:r>
              <a:rPr lang="nb-NO" sz="1800" dirty="0">
                <a:hlinkClick r:id="rId2"/>
              </a:rPr>
              <a:t>http://www.it.hiof.no/grit/forelesning/web3/layout/test12.html</a:t>
            </a:r>
            <a:endParaRPr lang="nb-NO" sz="18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4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Border tegner </a:t>
            </a:r>
            <a:r>
              <a:rPr lang="nb-NO" dirty="0"/>
              <a:t>en kantlinje rundt et element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 </a:t>
            </a:r>
            <a:r>
              <a:rPr lang="nb-NO" sz="2000" dirty="0"/>
              <a:t>For å legge til </a:t>
            </a:r>
            <a:r>
              <a:rPr lang="nb-NO" sz="2000" dirty="0" smtClean="0"/>
              <a:t>bordegenskaper </a:t>
            </a:r>
            <a:r>
              <a:rPr lang="nb-NO" sz="2000" dirty="0"/>
              <a:t>i </a:t>
            </a:r>
            <a:r>
              <a:rPr lang="nb-NO" sz="2000" dirty="0" smtClean="0"/>
              <a:t>CSS: </a:t>
            </a:r>
            <a:endParaRPr lang="nb-NO" sz="2000" dirty="0"/>
          </a:p>
          <a:p>
            <a:pPr lvl="1"/>
            <a:r>
              <a:rPr lang="nb-NO" sz="2000" b="1" dirty="0"/>
              <a:t>border-</a:t>
            </a:r>
            <a:r>
              <a:rPr lang="nb-NO" sz="2000" b="1" dirty="0" err="1"/>
              <a:t>width</a:t>
            </a:r>
            <a:r>
              <a:rPr lang="nb-NO" sz="2000" b="1" dirty="0"/>
              <a:t> </a:t>
            </a:r>
            <a:r>
              <a:rPr lang="nb-NO" sz="2000" dirty="0"/>
              <a:t>angir bredden på kantlinjen. </a:t>
            </a:r>
          </a:p>
          <a:p>
            <a:pPr lvl="1"/>
            <a:r>
              <a:rPr lang="nb-NO" sz="2000" b="1" dirty="0"/>
              <a:t>border-style</a:t>
            </a:r>
            <a:r>
              <a:rPr lang="nb-NO" sz="2000" dirty="0"/>
              <a:t> kan ha verdiene: solid, </a:t>
            </a:r>
            <a:r>
              <a:rPr lang="nb-NO" sz="2000" dirty="0" err="1"/>
              <a:t>dotted</a:t>
            </a:r>
            <a:r>
              <a:rPr lang="nb-NO" sz="2000" dirty="0"/>
              <a:t>, </a:t>
            </a:r>
            <a:r>
              <a:rPr lang="nb-NO" sz="2000" dirty="0" err="1"/>
              <a:t>dashed</a:t>
            </a:r>
            <a:r>
              <a:rPr lang="nb-NO" sz="2000" dirty="0"/>
              <a:t>, double, </a:t>
            </a:r>
            <a:r>
              <a:rPr lang="nb-NO" sz="2000" dirty="0" err="1"/>
              <a:t>groove</a:t>
            </a:r>
            <a:r>
              <a:rPr lang="nb-NO" sz="2000" dirty="0"/>
              <a:t>, </a:t>
            </a:r>
            <a:r>
              <a:rPr lang="nb-NO" sz="2000" dirty="0" err="1"/>
              <a:t>ridge</a:t>
            </a:r>
            <a:r>
              <a:rPr lang="nb-NO" sz="2000" dirty="0"/>
              <a:t>, </a:t>
            </a:r>
            <a:r>
              <a:rPr lang="nb-NO" sz="2000" dirty="0" err="1"/>
              <a:t>inset</a:t>
            </a:r>
            <a:r>
              <a:rPr lang="nb-NO" sz="2000" dirty="0"/>
              <a:t>, </a:t>
            </a:r>
            <a:r>
              <a:rPr lang="nb-NO" sz="2000" dirty="0" err="1"/>
              <a:t>outset</a:t>
            </a:r>
            <a:r>
              <a:rPr lang="nb-NO" sz="2000" dirty="0"/>
              <a:t>, none</a:t>
            </a:r>
          </a:p>
          <a:p>
            <a:pPr lvl="1"/>
            <a:r>
              <a:rPr lang="nb-NO" sz="2000" b="1" dirty="0"/>
              <a:t>border-</a:t>
            </a:r>
            <a:r>
              <a:rPr lang="nb-NO" sz="2000" b="1" dirty="0" err="1"/>
              <a:t>color</a:t>
            </a:r>
            <a:r>
              <a:rPr lang="nb-NO" sz="2000" dirty="0"/>
              <a:t> angir fargen på kantlinjen.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nb-NO" sz="2000" dirty="0" smtClean="0"/>
              <a:t>        p </a:t>
            </a:r>
            <a:r>
              <a:rPr lang="nb-NO" sz="2000" dirty="0"/>
              <a:t>{border-</a:t>
            </a:r>
            <a:r>
              <a:rPr lang="nb-NO" sz="2000" dirty="0" err="1"/>
              <a:t>width</a:t>
            </a:r>
            <a:r>
              <a:rPr lang="nb-NO" sz="2000" dirty="0"/>
              <a:t>: 5px; border-style: solid; border-</a:t>
            </a:r>
            <a:r>
              <a:rPr lang="nb-NO" sz="2000" dirty="0" err="1"/>
              <a:t>color</a:t>
            </a:r>
            <a:r>
              <a:rPr lang="nb-NO" sz="2000" dirty="0"/>
              <a:t>: red</a:t>
            </a:r>
            <a:r>
              <a:rPr lang="nb-NO" sz="2000" dirty="0" smtClean="0"/>
              <a:t>}</a:t>
            </a:r>
          </a:p>
          <a:p>
            <a:pPr marL="0" indent="0">
              <a:buNone/>
            </a:pPr>
            <a:endParaRPr lang="nb-NO" sz="2000" dirty="0"/>
          </a:p>
          <a:p>
            <a:r>
              <a:rPr lang="nb-NO" sz="2000" dirty="0"/>
              <a:t>For å sette alle </a:t>
            </a:r>
            <a:r>
              <a:rPr lang="nb-NO" sz="2000" dirty="0" smtClean="0"/>
              <a:t>border samtidig</a:t>
            </a:r>
            <a:r>
              <a:rPr lang="nb-NO" sz="2000" dirty="0"/>
              <a:t>: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nb-NO" sz="2000" dirty="0" smtClean="0"/>
              <a:t>       p </a:t>
            </a:r>
            <a:r>
              <a:rPr lang="nb-NO" sz="2000" dirty="0"/>
              <a:t>{border: 5px solid red</a:t>
            </a:r>
            <a:r>
              <a:rPr lang="nb-NO" sz="2000" dirty="0" smtClean="0"/>
              <a:t>}</a:t>
            </a:r>
            <a:br>
              <a:rPr lang="nb-NO" sz="2000" dirty="0" smtClean="0"/>
            </a:br>
            <a:r>
              <a:rPr lang="nb-NO" sz="2000" dirty="0" smtClean="0"/>
              <a:t>       </a:t>
            </a:r>
            <a:r>
              <a:rPr lang="nb-NO" sz="2000" dirty="0"/>
              <a:t>p {border: 5px </a:t>
            </a:r>
            <a:r>
              <a:rPr lang="nb-NO" sz="2000" dirty="0" smtClean="0"/>
              <a:t>10px </a:t>
            </a:r>
            <a:r>
              <a:rPr lang="nb-NO" sz="2000" dirty="0"/>
              <a:t>5</a:t>
            </a:r>
            <a:r>
              <a:rPr lang="nb-NO" sz="2000" dirty="0" smtClean="0"/>
              <a:t>px  2px}</a:t>
            </a:r>
            <a:br>
              <a:rPr lang="nb-NO" sz="2000" dirty="0" smtClean="0"/>
            </a:br>
            <a:r>
              <a:rPr lang="nb-NO" sz="2000" dirty="0" smtClean="0"/>
              <a:t>       p </a:t>
            </a:r>
            <a:r>
              <a:rPr lang="nb-NO" sz="2000" dirty="0"/>
              <a:t>{border: 5px </a:t>
            </a:r>
            <a:r>
              <a:rPr lang="nb-NO" sz="2000" dirty="0" smtClean="0"/>
              <a:t>2px} 	</a:t>
            </a:r>
            <a:endParaRPr lang="nb-NO" sz="2000" dirty="0"/>
          </a:p>
          <a:p>
            <a:endParaRPr lang="nb-NO" sz="2000" dirty="0" smtClean="0"/>
          </a:p>
          <a:p>
            <a:pPr marL="0" indent="0">
              <a:buNone/>
            </a:pPr>
            <a:r>
              <a:rPr lang="nb-NO" sz="1700" dirty="0">
                <a:hlinkClick r:id="rId2"/>
              </a:rPr>
              <a:t>http://</a:t>
            </a:r>
            <a:r>
              <a:rPr lang="nb-NO" sz="1700" dirty="0" smtClean="0">
                <a:hlinkClick r:id="rId2"/>
              </a:rPr>
              <a:t>www.it.hiof.no/grit/forelesning/web3/layout/test6.html</a:t>
            </a:r>
            <a:endParaRPr lang="nb-NO" sz="1700" dirty="0" smtClean="0"/>
          </a:p>
          <a:p>
            <a:pPr marL="0" indent="0">
              <a:buNone/>
            </a:pPr>
            <a:r>
              <a:rPr lang="nb-NO" sz="1700" dirty="0">
                <a:hlinkClick r:id="rId3"/>
              </a:rPr>
              <a:t>http://www.it.hiof.no/grit/forelesning/web3/layout/test7.html</a:t>
            </a:r>
            <a:endParaRPr lang="nb-NO" sz="17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/>
              <a:t>Size</a:t>
            </a:r>
            <a:r>
              <a:rPr lang="nb-NO" dirty="0"/>
              <a:t>-egenskapen bestemmer høyde og bredde på et element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000" dirty="0"/>
              <a:t>For å legge til </a:t>
            </a:r>
            <a:r>
              <a:rPr lang="nb-NO" sz="2000" dirty="0" err="1" smtClean="0"/>
              <a:t>sizeskaper</a:t>
            </a:r>
            <a:r>
              <a:rPr lang="nb-NO" sz="2000" dirty="0" smtClean="0"/>
              <a:t> </a:t>
            </a:r>
            <a:r>
              <a:rPr lang="nb-NO" sz="2000" dirty="0"/>
              <a:t>i CSS: </a:t>
            </a:r>
          </a:p>
          <a:p>
            <a:pPr lvl="1"/>
            <a:r>
              <a:rPr lang="nb-NO" sz="2000" b="1" dirty="0" err="1" smtClean="0"/>
              <a:t>width</a:t>
            </a:r>
            <a:r>
              <a:rPr lang="nb-NO" sz="2000" dirty="0" smtClean="0"/>
              <a:t> </a:t>
            </a:r>
            <a:r>
              <a:rPr lang="nb-NO" sz="2000" dirty="0"/>
              <a:t>bestemmer </a:t>
            </a:r>
            <a:r>
              <a:rPr lang="nb-NO" sz="2000" dirty="0" smtClean="0"/>
              <a:t>bredden</a:t>
            </a:r>
          </a:p>
          <a:p>
            <a:pPr lvl="1"/>
            <a:r>
              <a:rPr lang="nb-NO" sz="2000" b="1" dirty="0" err="1" smtClean="0"/>
              <a:t>height</a:t>
            </a:r>
            <a:r>
              <a:rPr lang="nb-NO" sz="2000" dirty="0" smtClean="0"/>
              <a:t> </a:t>
            </a:r>
            <a:r>
              <a:rPr lang="nb-NO" sz="2000" dirty="0"/>
              <a:t>bestemmer </a:t>
            </a:r>
            <a:r>
              <a:rPr lang="nb-NO" sz="2000" dirty="0" smtClean="0"/>
              <a:t>høyden</a:t>
            </a:r>
          </a:p>
          <a:p>
            <a:pPr marL="457200" lvl="1" indent="0">
              <a:buNone/>
            </a:pPr>
            <a:endParaRPr lang="nb-NO" sz="2000" dirty="0" smtClean="0"/>
          </a:p>
          <a:p>
            <a:pPr marL="457200" lvl="1" indent="0">
              <a:buNone/>
            </a:pPr>
            <a:r>
              <a:rPr lang="nb-NO" sz="2000" dirty="0" smtClean="0"/>
              <a:t>p {</a:t>
            </a:r>
            <a:r>
              <a:rPr lang="nb-NO" sz="2000" dirty="0" err="1" smtClean="0"/>
              <a:t>height</a:t>
            </a:r>
            <a:r>
              <a:rPr lang="nb-NO" sz="2000" dirty="0"/>
              <a:t>: 100px</a:t>
            </a:r>
            <a:r>
              <a:rPr lang="nb-NO" sz="2000" dirty="0" smtClean="0"/>
              <a:t>; </a:t>
            </a:r>
            <a:r>
              <a:rPr lang="nb-NO" sz="2000" dirty="0" err="1" smtClean="0"/>
              <a:t>width</a:t>
            </a:r>
            <a:r>
              <a:rPr lang="nb-NO" sz="2000" dirty="0"/>
              <a:t>: 100px</a:t>
            </a:r>
            <a:r>
              <a:rPr lang="nb-NO" sz="2000" dirty="0" smtClean="0"/>
              <a:t>; } </a:t>
            </a:r>
            <a:endParaRPr lang="nb-NO" sz="2000" dirty="0"/>
          </a:p>
          <a:p>
            <a:pPr marL="457200" lvl="1" indent="0">
              <a:buNone/>
            </a:pPr>
            <a:endParaRPr lang="nb-NO" sz="2000" dirty="0"/>
          </a:p>
          <a:p>
            <a:r>
              <a:rPr lang="nb-NO" sz="2000" b="1" dirty="0"/>
              <a:t>Husk at total høyde og bredde for et element </a:t>
            </a:r>
            <a:r>
              <a:rPr lang="nb-NO" sz="2000" b="1" dirty="0" err="1"/>
              <a:t>inluderer</a:t>
            </a:r>
            <a:r>
              <a:rPr lang="nb-NO" sz="2000" b="1" dirty="0"/>
              <a:t> margin. border, </a:t>
            </a:r>
            <a:r>
              <a:rPr lang="nb-NO" sz="2000" b="1" dirty="0" err="1"/>
              <a:t>padding</a:t>
            </a:r>
            <a:r>
              <a:rPr lang="nb-NO" sz="2000" b="1" dirty="0"/>
              <a:t> og </a:t>
            </a:r>
            <a:r>
              <a:rPr lang="nb-NO" sz="2000" b="1" dirty="0" err="1"/>
              <a:t>width</a:t>
            </a:r>
            <a:r>
              <a:rPr lang="nb-NO" sz="2000" b="1" dirty="0"/>
              <a:t>/</a:t>
            </a:r>
            <a:r>
              <a:rPr lang="nb-NO" sz="2000" b="1" dirty="0" err="1"/>
              <a:t>height</a:t>
            </a:r>
            <a:r>
              <a:rPr lang="nb-NO" sz="2000" b="1" dirty="0"/>
              <a:t>. </a:t>
            </a:r>
            <a:endParaRPr lang="nb-NO" sz="20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3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/>
              <a:t>Padding</a:t>
            </a:r>
            <a:r>
              <a:rPr lang="nb-NO" dirty="0"/>
              <a:t> </a:t>
            </a:r>
            <a:r>
              <a:rPr lang="nb-NO" dirty="0" smtClean="0"/>
              <a:t>er avstand </a:t>
            </a:r>
            <a:r>
              <a:rPr lang="nb-NO" dirty="0"/>
              <a:t>fra elementets kant til innholdet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000" dirty="0" smtClean="0"/>
              <a:t>En «indre marg»</a:t>
            </a:r>
            <a:endParaRPr lang="nb-NO" sz="2000" dirty="0"/>
          </a:p>
          <a:p>
            <a:r>
              <a:rPr lang="nb-NO" sz="2000" dirty="0"/>
              <a:t>For å legge til bordegenskaper i CSS: </a:t>
            </a:r>
            <a:endParaRPr lang="nb-NO" sz="2000" b="1" dirty="0" smtClean="0"/>
          </a:p>
          <a:p>
            <a:pPr lvl="1"/>
            <a:r>
              <a:rPr lang="nb-NO" sz="2000" b="1" dirty="0" err="1" smtClean="0"/>
              <a:t>padding-top</a:t>
            </a:r>
            <a:r>
              <a:rPr lang="nb-NO" sz="2000" b="1" dirty="0"/>
              <a:t>, </a:t>
            </a:r>
            <a:r>
              <a:rPr lang="nb-NO" sz="2000" b="1" dirty="0" err="1"/>
              <a:t>padding</a:t>
            </a:r>
            <a:r>
              <a:rPr lang="nb-NO" sz="2000" b="1" dirty="0"/>
              <a:t>-right, </a:t>
            </a:r>
            <a:r>
              <a:rPr lang="nb-NO" sz="2000" b="1" dirty="0" err="1"/>
              <a:t>padding-bottom</a:t>
            </a:r>
            <a:r>
              <a:rPr lang="nb-NO" sz="2000" b="1" dirty="0"/>
              <a:t>, </a:t>
            </a:r>
            <a:r>
              <a:rPr lang="nb-NO" sz="2000" b="1" dirty="0" err="1"/>
              <a:t>padding-left</a:t>
            </a:r>
            <a:endParaRPr lang="nb-NO" sz="2000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nb-NO" sz="2000" dirty="0"/>
              <a:t> </a:t>
            </a:r>
            <a:r>
              <a:rPr lang="nb-NO" sz="2000" dirty="0" smtClean="0"/>
              <a:t>      p </a:t>
            </a:r>
            <a:r>
              <a:rPr lang="nb-NO" sz="2000" dirty="0"/>
              <a:t>{padding-top:2em}</a:t>
            </a:r>
          </a:p>
          <a:p>
            <a:r>
              <a:rPr lang="nb-NO" sz="2000" dirty="0"/>
              <a:t>For å sette alle </a:t>
            </a:r>
            <a:r>
              <a:rPr lang="nb-NO" sz="2000" dirty="0" err="1" smtClean="0"/>
              <a:t>paddinger</a:t>
            </a:r>
            <a:r>
              <a:rPr lang="nb-NO" sz="2000" dirty="0" smtClean="0"/>
              <a:t> samtidig bruk rekkefølgen </a:t>
            </a:r>
            <a:r>
              <a:rPr lang="nb-NO" sz="2000" dirty="0" err="1"/>
              <a:t>top</a:t>
            </a:r>
            <a:r>
              <a:rPr lang="nb-NO" sz="2000" dirty="0"/>
              <a:t>, right, </a:t>
            </a:r>
            <a:r>
              <a:rPr lang="nb-NO" sz="2000" dirty="0" err="1"/>
              <a:t>bottom</a:t>
            </a:r>
            <a:r>
              <a:rPr lang="nb-NO" sz="2000" dirty="0"/>
              <a:t>, </a:t>
            </a:r>
            <a:r>
              <a:rPr lang="nb-NO" sz="2000" dirty="0" err="1"/>
              <a:t>left</a:t>
            </a:r>
            <a:r>
              <a:rPr lang="nb-NO" sz="2000" dirty="0"/>
              <a:t>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nb-NO" sz="2000" dirty="0" smtClean="0"/>
              <a:t>      p </a:t>
            </a:r>
            <a:r>
              <a:rPr lang="nb-NO" sz="2000" dirty="0"/>
              <a:t>{</a:t>
            </a:r>
            <a:r>
              <a:rPr lang="nb-NO" sz="2000" dirty="0" err="1"/>
              <a:t>padding</a:t>
            </a:r>
            <a:r>
              <a:rPr lang="nb-NO" sz="2000" dirty="0"/>
              <a:t>: 2px 1px 3px 5px}</a:t>
            </a:r>
            <a:br>
              <a:rPr lang="nb-NO" sz="2000" dirty="0"/>
            </a:br>
            <a:r>
              <a:rPr lang="nb-NO" sz="2000" dirty="0" smtClean="0"/>
              <a:t>      p </a:t>
            </a:r>
            <a:r>
              <a:rPr lang="nb-NO" sz="2000" dirty="0"/>
              <a:t>{</a:t>
            </a:r>
            <a:r>
              <a:rPr lang="nb-NO" sz="2000" dirty="0" err="1"/>
              <a:t>padding</a:t>
            </a:r>
            <a:r>
              <a:rPr lang="nb-NO" sz="2000" dirty="0"/>
              <a:t>: 2px </a:t>
            </a:r>
            <a:r>
              <a:rPr lang="nb-NO" sz="2000" dirty="0" smtClean="0"/>
              <a:t>5px}</a:t>
            </a:r>
            <a:br>
              <a:rPr lang="nb-NO" sz="2000" dirty="0" smtClean="0"/>
            </a:br>
            <a:r>
              <a:rPr lang="nb-NO" sz="2000" dirty="0" smtClean="0"/>
              <a:t>      p </a:t>
            </a:r>
            <a:r>
              <a:rPr lang="nb-NO" sz="2000" dirty="0"/>
              <a:t>{</a:t>
            </a:r>
            <a:r>
              <a:rPr lang="nb-NO" sz="2000" dirty="0" err="1"/>
              <a:t>padding</a:t>
            </a:r>
            <a:r>
              <a:rPr lang="nb-NO" sz="2000" dirty="0"/>
              <a:t>: </a:t>
            </a:r>
            <a:r>
              <a:rPr lang="nb-NO" sz="2000" dirty="0" smtClean="0"/>
              <a:t>2px}</a:t>
            </a:r>
            <a:endParaRPr lang="nb-NO" sz="2000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nb-NO" sz="2000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3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39784"/>
          </a:xfrm>
        </p:spPr>
        <p:txBody>
          <a:bodyPr>
            <a:normAutofit/>
          </a:bodyPr>
          <a:lstStyle/>
          <a:p>
            <a:r>
              <a:rPr lang="nb-NO" dirty="0" smtClean="0"/>
              <a:t>Posisjonering float og clear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676456" cy="475252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nb-NO" sz="2000" b="1" dirty="0" smtClean="0"/>
              <a:t>float</a:t>
            </a:r>
            <a:r>
              <a:rPr lang="nb-NO" sz="2000" dirty="0" smtClean="0"/>
              <a:t> </a:t>
            </a:r>
            <a:r>
              <a:rPr lang="nb-NO" sz="2000" dirty="0"/>
              <a:t>kan ha verdiene </a:t>
            </a:r>
            <a:r>
              <a:rPr lang="nb-NO" sz="2000" dirty="0" err="1"/>
              <a:t>left</a:t>
            </a:r>
            <a:r>
              <a:rPr lang="nb-NO" sz="2000" dirty="0"/>
              <a:t>, right og none (</a:t>
            </a:r>
            <a:r>
              <a:rPr lang="nb-NO" sz="2000" dirty="0" err="1"/>
              <a:t>default</a:t>
            </a:r>
            <a:r>
              <a:rPr lang="nb-NO" sz="2000" dirty="0"/>
              <a:t>). Bestemmer hvordan et element (boks) flyter i forhold til nærliggende elementer. Velger du </a:t>
            </a:r>
            <a:r>
              <a:rPr lang="nb-NO" sz="2000" dirty="0" err="1"/>
              <a:t>left</a:t>
            </a:r>
            <a:r>
              <a:rPr lang="nb-NO" sz="2000" dirty="0"/>
              <a:t> vil elementet (boksen) flyte til venstre. Velger du right vil elementet (boksen) flyte til høyre. none viser elementet (boksen) der hvor det er på siden. </a:t>
            </a:r>
          </a:p>
          <a:p>
            <a:r>
              <a:rPr lang="nb-NO" sz="2000" b="1" dirty="0" err="1" smtClean="0"/>
              <a:t>clear</a:t>
            </a:r>
            <a:r>
              <a:rPr lang="nb-NO" sz="2000" b="1" dirty="0" smtClean="0"/>
              <a:t> </a:t>
            </a:r>
            <a:r>
              <a:rPr lang="nb-NO" sz="2000" dirty="0"/>
              <a:t>kan ha verdiene </a:t>
            </a:r>
            <a:r>
              <a:rPr lang="nb-NO" sz="2000" dirty="0" err="1"/>
              <a:t>left</a:t>
            </a:r>
            <a:r>
              <a:rPr lang="nb-NO" sz="2000" dirty="0"/>
              <a:t>, right, </a:t>
            </a:r>
            <a:r>
              <a:rPr lang="nb-NO" sz="2000" dirty="0" err="1"/>
              <a:t>both</a:t>
            </a:r>
            <a:r>
              <a:rPr lang="nb-NO" sz="2000" dirty="0"/>
              <a:t> og none (</a:t>
            </a:r>
            <a:r>
              <a:rPr lang="nb-NO" sz="2000" dirty="0" err="1"/>
              <a:t>default</a:t>
            </a:r>
            <a:r>
              <a:rPr lang="nb-NO" sz="2000" dirty="0"/>
              <a:t>). Hvis et tidligere element har float og man vil under det elementet som har float, bruker man clear: </a:t>
            </a:r>
          </a:p>
          <a:p>
            <a:pPr lvl="1"/>
            <a:r>
              <a:rPr lang="nb-NO" sz="1800" dirty="0"/>
              <a:t>Med </a:t>
            </a:r>
            <a:r>
              <a:rPr lang="nb-NO" sz="1800" dirty="0" err="1"/>
              <a:t>clear:left</a:t>
            </a:r>
            <a:r>
              <a:rPr lang="nb-NO" sz="1800" dirty="0"/>
              <a:t> vil elementet bli vist under foregående element med </a:t>
            </a:r>
            <a:r>
              <a:rPr lang="nb-NO" sz="1800" dirty="0" err="1"/>
              <a:t>float:left</a:t>
            </a:r>
            <a:r>
              <a:rPr lang="nb-NO" sz="1800" dirty="0"/>
              <a:t> egenskapen, i stedet for til høyre.</a:t>
            </a:r>
          </a:p>
          <a:p>
            <a:pPr lvl="1"/>
            <a:r>
              <a:rPr lang="nb-NO" sz="1800" dirty="0"/>
              <a:t>Med </a:t>
            </a:r>
            <a:r>
              <a:rPr lang="nb-NO" sz="1800" dirty="0" err="1"/>
              <a:t>clear:right</a:t>
            </a:r>
            <a:r>
              <a:rPr lang="nb-NO" sz="1800" dirty="0"/>
              <a:t> vil elementet bli vist under foregående element med </a:t>
            </a:r>
            <a:r>
              <a:rPr lang="nb-NO" sz="1800" dirty="0" err="1"/>
              <a:t>float:right</a:t>
            </a:r>
            <a:r>
              <a:rPr lang="nb-NO" sz="1800" dirty="0"/>
              <a:t> egenskapen, i stedet for til venstre.</a:t>
            </a:r>
          </a:p>
          <a:p>
            <a:pPr lvl="1"/>
            <a:r>
              <a:rPr lang="nb-NO" sz="1800" dirty="0"/>
              <a:t>Med </a:t>
            </a:r>
            <a:r>
              <a:rPr lang="nb-NO" sz="1800" dirty="0" err="1"/>
              <a:t>clear:both</a:t>
            </a:r>
            <a:r>
              <a:rPr lang="nb-NO" sz="1800" dirty="0"/>
              <a:t> vil elementet bli vist under foregående element med </a:t>
            </a:r>
            <a:r>
              <a:rPr lang="nb-NO" sz="1800" dirty="0" err="1"/>
              <a:t>float:right</a:t>
            </a:r>
            <a:r>
              <a:rPr lang="nb-NO" sz="1800" dirty="0"/>
              <a:t> eller </a:t>
            </a:r>
            <a:r>
              <a:rPr lang="nb-NO" sz="1800" dirty="0" err="1"/>
              <a:t>float:left</a:t>
            </a:r>
            <a:r>
              <a:rPr lang="nb-NO" sz="1800" dirty="0"/>
              <a:t> egenskapen, i stedet for en av sidene.</a:t>
            </a:r>
          </a:p>
          <a:p>
            <a:pPr lvl="1"/>
            <a:r>
              <a:rPr lang="nb-NO" sz="1800" dirty="0"/>
              <a:t>Med </a:t>
            </a:r>
            <a:r>
              <a:rPr lang="nb-NO" sz="1800" dirty="0" err="1"/>
              <a:t>clear:none</a:t>
            </a:r>
            <a:r>
              <a:rPr lang="nb-NO" sz="1800" dirty="0"/>
              <a:t> vil elementet bli vist ved siden av et foregående element med float-egenskapen</a:t>
            </a:r>
            <a:r>
              <a:rPr lang="nb-NO" sz="1800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8CE1-2078-430D-9D84-768384756020}" type="datetime1">
              <a:rPr lang="nb-NO" smtClean="0"/>
              <a:pPr/>
              <a:t>28.08.2018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hio1</Template>
  <TotalTime>1238</TotalTime>
  <Words>934</Words>
  <Application>Microsoft Office PowerPoint</Application>
  <PresentationFormat>Skjermfremvisning (4:3)</PresentationFormat>
  <Paragraphs>179</Paragraphs>
  <Slides>16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19" baseType="lpstr">
      <vt:lpstr>Arial</vt:lpstr>
      <vt:lpstr>Calibri</vt:lpstr>
      <vt:lpstr>hio1</vt:lpstr>
      <vt:lpstr>Bokser og Menyer</vt:lpstr>
      <vt:lpstr>CSS Box properties/egenskaper</vt:lpstr>
      <vt:lpstr>Box-model</vt:lpstr>
      <vt:lpstr>Margin er margen rundt hele objektet</vt:lpstr>
      <vt:lpstr>OBS! Marger kollapser.</vt:lpstr>
      <vt:lpstr>Border tegner en kantlinje rundt et element</vt:lpstr>
      <vt:lpstr>Size-egenskapen bestemmer høyde og bredde på et element</vt:lpstr>
      <vt:lpstr>Padding er avstand fra elementets kant til innholdet</vt:lpstr>
      <vt:lpstr>Posisjonering float og clear</vt:lpstr>
      <vt:lpstr>Eksempler float, clear</vt:lpstr>
      <vt:lpstr>Posisjonering position</vt:lpstr>
      <vt:lpstr>Linkmenyer legges I lister </vt:lpstr>
      <vt:lpstr>Lage en linkmeny</vt:lpstr>
      <vt:lpstr>Linker til et sted i et dokument - anker</vt:lpstr>
      <vt:lpstr>Logiske stiltagger</vt:lpstr>
      <vt:lpstr>Preformatert tekst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Flere tagger html5</dc:title>
  <dc:creator>hakon tolsby</dc:creator>
  <cp:lastModifiedBy>Håkon Lofthus Tolsby</cp:lastModifiedBy>
  <cp:revision>26</cp:revision>
  <cp:lastPrinted>2016-08-31T09:01:14Z</cp:lastPrinted>
  <dcterms:created xsi:type="dcterms:W3CDTF">2011-08-29T18:21:57Z</dcterms:created>
  <dcterms:modified xsi:type="dcterms:W3CDTF">2018-08-28T09:45:22Z</dcterms:modified>
</cp:coreProperties>
</file>