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9" r:id="rId4"/>
    <p:sldId id="258" r:id="rId5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2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22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9" y="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/>
          <a:lstStyle>
            <a:lvl1pPr algn="r">
              <a:defRPr sz="1200"/>
            </a:lvl1pPr>
          </a:lstStyle>
          <a:p>
            <a:fld id="{5E6857D8-F32B-4D0E-A304-A1341D694356}" type="datetimeFigureOut">
              <a:rPr lang="nb-NO" smtClean="0"/>
              <a:pPr/>
              <a:t>29.08.2018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9" y="942871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 anchor="b"/>
          <a:lstStyle>
            <a:lvl1pPr algn="r">
              <a:defRPr sz="1200"/>
            </a:lvl1pPr>
          </a:lstStyle>
          <a:p>
            <a:fld id="{105BF0F5-8830-41E1-9146-646AE081765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1768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9" y="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/>
          <a:lstStyle>
            <a:lvl1pPr algn="r">
              <a:defRPr sz="1200"/>
            </a:lvl1pPr>
          </a:lstStyle>
          <a:p>
            <a:fld id="{075B1AE8-E0DB-4B48-B87D-BDEB6AD3D5FF}" type="datetimeFigureOut">
              <a:rPr lang="nb-NO" smtClean="0"/>
              <a:pPr/>
              <a:t>29.08.2018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19" tIns="45859" rIns="91719" bIns="45859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5952"/>
            <a:ext cx="5438775" cy="4466986"/>
          </a:xfrm>
          <a:prstGeom prst="rect">
            <a:avLst/>
          </a:prstGeom>
        </p:spPr>
        <p:txBody>
          <a:bodyPr vert="horz" lIns="91719" tIns="45859" rIns="91719" bIns="4585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9" y="942871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 anchor="b"/>
          <a:lstStyle>
            <a:lvl1pPr algn="r">
              <a:defRPr sz="1200"/>
            </a:lvl1pPr>
          </a:lstStyle>
          <a:p>
            <a:fld id="{BCA04E44-6EE8-4F65-995C-50DD344DE58E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730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35A0-CB47-4FD0-9771-52AC0833CE4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ACB5-F1D6-499D-891C-8A4A21F7904D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C6ED-EE3D-4F64-BC90-8AB21D62688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65448-8D88-421A-9321-24ED0C3C1F47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2EF6-A9A3-4660-8E10-F79A51775AAA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8CA1-66F2-4482-BDC5-4207CECC6CA9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5D6F-9E2C-443A-8B45-71E8C4FB82BD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8796-B43C-4C1C-A326-4890AA172C77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CBC1-75C7-4258-88C1-3F1C0B863CD8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891E0-2CFA-4E0A-A7FA-6950B159E77D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4697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5198D-07ED-4D94-8C7A-80FF2CC2FE30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9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fooyer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6154043"/>
            <a:ext cx="9144000" cy="418229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0" y="1285860"/>
            <a:ext cx="9144000" cy="0"/>
          </a:xfrm>
          <a:prstGeom prst="line">
            <a:avLst/>
          </a:prstGeom>
          <a:ln w="25400">
            <a:solidFill>
              <a:srgbClr val="2823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3/bilweb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3/stilbilweb2.cs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Menyer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Håkon</a:t>
            </a:r>
            <a:r>
              <a:rPr lang="en-US" dirty="0" smtClean="0"/>
              <a:t> </a:t>
            </a:r>
            <a:r>
              <a:rPr lang="en-US" dirty="0" err="1" smtClean="0"/>
              <a:t>Tolsby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8503-1B53-412C-85BE-FC2CA33B7D6F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Linkmenyer</a:t>
            </a:r>
            <a:r>
              <a:rPr lang="en-US" dirty="0" smtClean="0"/>
              <a:t> </a:t>
            </a:r>
            <a:r>
              <a:rPr lang="en-US" dirty="0" err="1" smtClean="0"/>
              <a:t>legges</a:t>
            </a:r>
            <a:r>
              <a:rPr lang="en-US" dirty="0" smtClean="0"/>
              <a:t> I </a:t>
            </a:r>
            <a:r>
              <a:rPr lang="en-US" dirty="0" err="1" smtClean="0"/>
              <a:t>lister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>
            <a:normAutofit fontScale="62500" lnSpcReduction="20000"/>
          </a:bodyPr>
          <a:lstStyle/>
          <a:p>
            <a:pPr indent="0">
              <a:spcBef>
                <a:spcPts val="1200"/>
              </a:spcBef>
              <a:buNone/>
            </a:pPr>
            <a:r>
              <a:rPr lang="en-US" sz="3200" dirty="0"/>
              <a:t>&lt;</a:t>
            </a:r>
            <a:r>
              <a:rPr lang="en-US" sz="3200" dirty="0" err="1"/>
              <a:t>nav</a:t>
            </a:r>
            <a:r>
              <a:rPr lang="en-US" sz="3200" dirty="0"/>
              <a:t>&gt;</a:t>
            </a:r>
          </a:p>
          <a:p>
            <a:pPr indent="0">
              <a:spcBef>
                <a:spcPts val="1200"/>
              </a:spcBef>
              <a:buNone/>
            </a:pPr>
            <a:r>
              <a:rPr lang="en-US" sz="3200" dirty="0"/>
              <a:t>	&lt;</a:t>
            </a:r>
            <a:r>
              <a:rPr lang="en-US" sz="3200" dirty="0" err="1"/>
              <a:t>ul</a:t>
            </a:r>
            <a:r>
              <a:rPr lang="en-US" sz="3200" dirty="0"/>
              <a:t> class="</a:t>
            </a:r>
            <a:r>
              <a:rPr lang="en-US" sz="3200" dirty="0" err="1"/>
              <a:t>meny</a:t>
            </a:r>
            <a:r>
              <a:rPr lang="en-US" sz="3200" dirty="0"/>
              <a:t>"&gt;</a:t>
            </a:r>
          </a:p>
          <a:p>
            <a:pPr indent="0">
              <a:spcBef>
                <a:spcPts val="1200"/>
              </a:spcBef>
              <a:buNone/>
            </a:pPr>
            <a:r>
              <a:rPr lang="en-US" sz="3200" dirty="0"/>
              <a:t>		&lt;li&gt;&lt;a </a:t>
            </a:r>
            <a:r>
              <a:rPr lang="en-US" sz="3200" dirty="0" err="1"/>
              <a:t>href</a:t>
            </a:r>
            <a:r>
              <a:rPr lang="en-US" sz="3200" dirty="0"/>
              <a:t>="volvo.html"&gt;</a:t>
            </a:r>
            <a:r>
              <a:rPr lang="en-US" sz="3200" dirty="0" smtClean="0"/>
              <a:t>Volvo&lt;/a&gt;&lt;/</a:t>
            </a:r>
            <a:r>
              <a:rPr lang="en-US" sz="3200" dirty="0"/>
              <a:t>li&gt;</a:t>
            </a:r>
          </a:p>
          <a:p>
            <a:pPr indent="0">
              <a:spcBef>
                <a:spcPts val="1200"/>
              </a:spcBef>
              <a:buNone/>
            </a:pPr>
            <a:r>
              <a:rPr lang="en-US" sz="3200" dirty="0"/>
              <a:t>		&lt;li&gt;&lt;a </a:t>
            </a:r>
            <a:r>
              <a:rPr lang="en-US" sz="3200" dirty="0" err="1"/>
              <a:t>href</a:t>
            </a:r>
            <a:r>
              <a:rPr lang="en-US" sz="3200" dirty="0"/>
              <a:t>="ford.html"&gt;</a:t>
            </a:r>
            <a:r>
              <a:rPr lang="en-US" sz="3200" dirty="0" smtClean="0"/>
              <a:t>Ford&lt;/a&gt;&lt;/</a:t>
            </a:r>
            <a:r>
              <a:rPr lang="en-US" sz="3200" dirty="0"/>
              <a:t>li&gt;</a:t>
            </a:r>
          </a:p>
          <a:p>
            <a:pPr indent="0">
              <a:spcBef>
                <a:spcPts val="1200"/>
              </a:spcBef>
              <a:buNone/>
            </a:pPr>
            <a:r>
              <a:rPr lang="en-US" sz="3200" dirty="0"/>
              <a:t>		&lt;li&gt;&lt;a </a:t>
            </a:r>
            <a:r>
              <a:rPr lang="en-US" sz="3200" dirty="0" err="1"/>
              <a:t>href</a:t>
            </a:r>
            <a:r>
              <a:rPr lang="en-US" sz="3200" dirty="0"/>
              <a:t>="mercedes.html</a:t>
            </a:r>
            <a:r>
              <a:rPr lang="en-US" sz="3200" dirty="0" smtClean="0"/>
              <a:t>"&gt;Mercedes&lt;a&gt;&lt;/</a:t>
            </a:r>
            <a:r>
              <a:rPr lang="en-US" sz="3200" dirty="0"/>
              <a:t>li&gt;</a:t>
            </a:r>
          </a:p>
          <a:p>
            <a:pPr indent="0">
              <a:spcBef>
                <a:spcPts val="1200"/>
              </a:spcBef>
              <a:buNone/>
            </a:pPr>
            <a:r>
              <a:rPr lang="en-US" sz="3200" dirty="0"/>
              <a:t>		&lt;li&gt;&lt;a </a:t>
            </a:r>
            <a:r>
              <a:rPr lang="en-US" sz="3200" dirty="0" err="1"/>
              <a:t>href</a:t>
            </a:r>
            <a:r>
              <a:rPr lang="en-US" sz="3200" dirty="0"/>
              <a:t>="volkswagen.html"&gt;</a:t>
            </a:r>
            <a:r>
              <a:rPr lang="en-US" sz="3200" dirty="0" smtClean="0"/>
              <a:t>Volkswagen&lt;/a&gt;&lt;/</a:t>
            </a:r>
            <a:r>
              <a:rPr lang="en-US" sz="3200" dirty="0"/>
              <a:t>li&gt;</a:t>
            </a:r>
          </a:p>
          <a:p>
            <a:pPr indent="0">
              <a:spcBef>
                <a:spcPts val="1200"/>
              </a:spcBef>
              <a:buNone/>
            </a:pPr>
            <a:r>
              <a:rPr lang="en-US" sz="3200" dirty="0"/>
              <a:t>		&lt;li&gt;&lt;a </a:t>
            </a:r>
            <a:r>
              <a:rPr lang="en-US" sz="3200" dirty="0" err="1"/>
              <a:t>href</a:t>
            </a:r>
            <a:r>
              <a:rPr lang="en-US" sz="3200" dirty="0"/>
              <a:t>="toyota.html"&gt;</a:t>
            </a:r>
            <a:r>
              <a:rPr lang="en-US" sz="3200" dirty="0" smtClean="0"/>
              <a:t>Toyota&lt;/a&gt;&lt;/</a:t>
            </a:r>
            <a:r>
              <a:rPr lang="en-US" sz="3200" dirty="0"/>
              <a:t>li&gt;</a:t>
            </a:r>
          </a:p>
          <a:p>
            <a:pPr indent="0">
              <a:spcBef>
                <a:spcPts val="1200"/>
              </a:spcBef>
              <a:buNone/>
            </a:pPr>
            <a:r>
              <a:rPr lang="en-US" sz="3200" dirty="0"/>
              <a:t>		&lt;li&gt;&lt;a </a:t>
            </a:r>
            <a:r>
              <a:rPr lang="en-US" sz="3200" dirty="0" err="1"/>
              <a:t>href</a:t>
            </a:r>
            <a:r>
              <a:rPr lang="en-US" sz="3200" dirty="0"/>
              <a:t>="nissan.html</a:t>
            </a:r>
            <a:r>
              <a:rPr lang="en-US" sz="3200"/>
              <a:t>"&gt;</a:t>
            </a:r>
            <a:r>
              <a:rPr lang="en-US" sz="3200" smtClean="0"/>
              <a:t>Nissan&lt;/a&gt;&lt;/</a:t>
            </a:r>
            <a:r>
              <a:rPr lang="en-US" sz="3200" dirty="0"/>
              <a:t>li&gt;</a:t>
            </a:r>
          </a:p>
          <a:p>
            <a:pPr indent="0">
              <a:spcBef>
                <a:spcPts val="1200"/>
              </a:spcBef>
              <a:buNone/>
            </a:pPr>
            <a:r>
              <a:rPr lang="en-US" sz="3200" dirty="0"/>
              <a:t>	&lt;/</a:t>
            </a:r>
            <a:r>
              <a:rPr lang="en-US" sz="3200" dirty="0" err="1"/>
              <a:t>ul</a:t>
            </a:r>
            <a:r>
              <a:rPr lang="en-US" sz="3200" dirty="0" smtClean="0"/>
              <a:t>&gt;</a:t>
            </a:r>
          </a:p>
          <a:p>
            <a:pPr indent="0">
              <a:spcBef>
                <a:spcPts val="1200"/>
              </a:spcBef>
              <a:buNone/>
            </a:pPr>
            <a:r>
              <a:rPr lang="en-US" sz="3200" dirty="0" smtClean="0"/>
              <a:t>&lt;/</a:t>
            </a:r>
            <a:r>
              <a:rPr lang="en-US" sz="3200" dirty="0" err="1"/>
              <a:t>nav</a:t>
            </a:r>
            <a:r>
              <a:rPr lang="en-US" sz="3200" dirty="0" smtClean="0"/>
              <a:t>&gt;</a:t>
            </a:r>
          </a:p>
          <a:p>
            <a:pPr indent="0">
              <a:spcBef>
                <a:spcPts val="1200"/>
              </a:spcBef>
              <a:buNone/>
            </a:pPr>
            <a:r>
              <a:rPr lang="en-US" dirty="0" smtClean="0"/>
              <a:t>				</a:t>
            </a:r>
            <a:r>
              <a:rPr lang="en-US" sz="2100" dirty="0" smtClean="0">
                <a:hlinkClick r:id="rId2"/>
              </a:rPr>
              <a:t>http://www.it.hiof.no/grit/forelesning/web3/bilweb.html</a:t>
            </a:r>
            <a:endParaRPr lang="en-US" sz="21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28CE1-2078-430D-9D84-768384756020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Lage en linkmeny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nav</a:t>
            </a:r>
            <a:r>
              <a:rPr lang="en-US" dirty="0"/>
              <a:t> </a:t>
            </a:r>
            <a:r>
              <a:rPr lang="en-US" dirty="0" err="1"/>
              <a:t>ul</a:t>
            </a:r>
            <a:r>
              <a:rPr lang="en-US" dirty="0"/>
              <a:t> {  </a:t>
            </a:r>
          </a:p>
          <a:p>
            <a:pPr marL="0" indent="0">
              <a:buNone/>
            </a:pPr>
            <a:r>
              <a:rPr lang="en-US" dirty="0" smtClean="0"/>
              <a:t>	list-style</a:t>
            </a:r>
            <a:r>
              <a:rPr lang="en-US" dirty="0"/>
              <a:t>: none; 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nav</a:t>
            </a:r>
            <a:r>
              <a:rPr lang="en-US" dirty="0"/>
              <a:t> </a:t>
            </a:r>
            <a:r>
              <a:rPr lang="en-US" dirty="0" err="1"/>
              <a:t>ul</a:t>
            </a:r>
            <a:r>
              <a:rPr lang="en-US" dirty="0"/>
              <a:t> li {  </a:t>
            </a:r>
          </a:p>
          <a:p>
            <a:pPr marL="0" indent="0">
              <a:buNone/>
            </a:pPr>
            <a:r>
              <a:rPr lang="en-US" dirty="0"/>
              <a:t>    float: left;  </a:t>
            </a:r>
          </a:p>
          <a:p>
            <a:pPr marL="0" indent="0">
              <a:buNone/>
            </a:pPr>
            <a:r>
              <a:rPr lang="en-US" dirty="0"/>
              <a:t>}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sz="1600" dirty="0" smtClean="0">
                <a:hlinkClick r:id="rId2"/>
              </a:rPr>
              <a:t>http://www.it.hiof.no/grit/forelesning/web3/stilbilweb2.css</a:t>
            </a:r>
            <a:endParaRPr lang="en-US" sz="1600" dirty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14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Linker til et sted i et dokument</a:t>
            </a:r>
            <a:br>
              <a:rPr lang="nb-NO" dirty="0" smtClean="0"/>
            </a:br>
            <a:r>
              <a:rPr lang="nb-NO" dirty="0" smtClean="0"/>
              <a:t>- anker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&lt; a </a:t>
            </a:r>
            <a:r>
              <a:rPr lang="nb-NO" dirty="0" err="1" smtClean="0"/>
              <a:t>name</a:t>
            </a:r>
            <a:r>
              <a:rPr lang="nb-NO" dirty="0" smtClean="0"/>
              <a:t>=</a:t>
            </a:r>
            <a:r>
              <a:rPr lang="nb-NO" dirty="0">
                <a:latin typeface="Arial" pitchFamily="34" charset="0"/>
                <a:cs typeface="Arial" pitchFamily="34" charset="0"/>
              </a:rPr>
              <a:t>"</a:t>
            </a:r>
            <a:r>
              <a:rPr lang="nb-NO" dirty="0" smtClean="0">
                <a:cs typeface="Calibri"/>
              </a:rPr>
              <a:t>del 4</a:t>
            </a:r>
            <a:r>
              <a:rPr lang="nb-NO" dirty="0" smtClean="0">
                <a:latin typeface="Calibri"/>
                <a:cs typeface="Calibri"/>
              </a:rPr>
              <a:t>"&gt;anker elementet&lt;/a&gt;</a:t>
            </a:r>
          </a:p>
          <a:p>
            <a:pPr marL="0" indent="0">
              <a:buNone/>
            </a:pPr>
            <a:endParaRPr lang="nb-NO" dirty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nb-NO" dirty="0" smtClean="0">
                <a:latin typeface="Calibri"/>
                <a:cs typeface="Calibri"/>
              </a:rPr>
              <a:t>Eksempel:</a:t>
            </a:r>
          </a:p>
          <a:p>
            <a:pPr marL="0" indent="0">
              <a:buNone/>
            </a:pPr>
            <a:r>
              <a:rPr lang="pt-BR" dirty="0"/>
              <a:t>&lt;a name ="xc60"&gt;&lt;h2&gt;Volvo XC60&lt;/h2&gt;&lt;/a</a:t>
            </a:r>
            <a:r>
              <a:rPr lang="pt-BR" dirty="0" smtClean="0"/>
              <a:t>&gt;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Link:</a:t>
            </a:r>
          </a:p>
          <a:p>
            <a:pPr marL="0" indent="0">
              <a:buNone/>
            </a:pPr>
            <a:r>
              <a:rPr lang="pt-BR" dirty="0"/>
              <a:t>&lt;a h</a:t>
            </a:r>
            <a:r>
              <a:rPr lang="pt-BR" dirty="0" smtClean="0"/>
              <a:t>ref=</a:t>
            </a:r>
            <a:r>
              <a:rPr lang="pt-BR" dirty="0"/>
              <a:t>"</a:t>
            </a:r>
            <a:r>
              <a:rPr lang="pt-BR" dirty="0" smtClean="0"/>
              <a:t>volvo.html#xc60</a:t>
            </a:r>
            <a:r>
              <a:rPr lang="pt-BR" dirty="0"/>
              <a:t>"</a:t>
            </a:r>
            <a:r>
              <a:rPr lang="pt-BR" dirty="0" smtClean="0"/>
              <a:t>&gt;Volvo XC60&lt;/</a:t>
            </a:r>
            <a:r>
              <a:rPr lang="pt-BR" dirty="0"/>
              <a:t>a</a:t>
            </a:r>
            <a:r>
              <a:rPr lang="pt-BR" dirty="0" smtClean="0"/>
              <a:t>&gt;</a:t>
            </a:r>
          </a:p>
          <a:p>
            <a:pPr marL="0" indent="0">
              <a:buNone/>
            </a:pPr>
            <a:r>
              <a:rPr lang="pt-BR" dirty="0"/>
              <a:t>&lt;a </a:t>
            </a:r>
            <a:r>
              <a:rPr lang="pt-BR" dirty="0" smtClean="0"/>
              <a:t>href="#</a:t>
            </a:r>
            <a:r>
              <a:rPr lang="pt-BR" dirty="0"/>
              <a:t>xc60"&gt;Volvo XC60&lt;/a&gt;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45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io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hio1</Template>
  <TotalTime>1238</TotalTime>
  <Words>90</Words>
  <Application>Microsoft Office PowerPoint</Application>
  <PresentationFormat>Skjermfremvisning (4:3)</PresentationFormat>
  <Paragraphs>45</Paragraphs>
  <Slides>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7" baseType="lpstr">
      <vt:lpstr>Arial</vt:lpstr>
      <vt:lpstr>Calibri</vt:lpstr>
      <vt:lpstr>hio1</vt:lpstr>
      <vt:lpstr>Menyer</vt:lpstr>
      <vt:lpstr>Linkmenyer legges I lister </vt:lpstr>
      <vt:lpstr>Lage en linkmeny</vt:lpstr>
      <vt:lpstr>Linker til et sted i et dokument - anker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Flere tagger html5</dc:title>
  <dc:creator>hakon tolsby</dc:creator>
  <cp:lastModifiedBy>Håkon Lofthus Tolsby</cp:lastModifiedBy>
  <cp:revision>27</cp:revision>
  <cp:lastPrinted>2016-08-31T09:01:14Z</cp:lastPrinted>
  <dcterms:created xsi:type="dcterms:W3CDTF">2011-08-29T18:21:57Z</dcterms:created>
  <dcterms:modified xsi:type="dcterms:W3CDTF">2018-08-29T09:37:32Z</dcterms:modified>
</cp:coreProperties>
</file>