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3" r:id="rId4"/>
    <p:sldId id="260" r:id="rId5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4/html5-eksempel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.hiof.no/grit/forelesning/web4/style.c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Layout HTML5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HTML5 </a:t>
            </a:r>
            <a:r>
              <a:rPr lang="nb-NO" dirty="0" smtClean="0"/>
              <a:t>–semantiske strukturtagger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&lt;nav&gt;			navigasjon/meny</a:t>
            </a:r>
          </a:p>
          <a:p>
            <a:pPr marL="0" indent="0">
              <a:buNone/>
            </a:pPr>
            <a:r>
              <a:rPr lang="nb-NO" dirty="0" smtClean="0"/>
              <a:t>&lt;header&gt;		seksjons-header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article</a:t>
            </a:r>
            <a:r>
              <a:rPr lang="nb-NO" dirty="0" smtClean="0"/>
              <a:t>&gt;		innholdselement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section</a:t>
            </a:r>
            <a:r>
              <a:rPr lang="nb-NO" dirty="0" smtClean="0"/>
              <a:t>&gt;		seksjon innenfor et element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footer</a:t>
            </a:r>
            <a:r>
              <a:rPr lang="nb-NO" dirty="0" smtClean="0"/>
              <a:t>&gt;		seksjons-</a:t>
            </a:r>
            <a:r>
              <a:rPr lang="nb-NO" dirty="0" err="1" smtClean="0"/>
              <a:t>footer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aside</a:t>
            </a:r>
            <a:r>
              <a:rPr lang="nb-NO" dirty="0" smtClean="0"/>
              <a:t>&gt;		sideelement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2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Flere måter å bruke de semantiske taggene for side-layout 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33462"/>
            <a:ext cx="3193702" cy="35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ktangel 6"/>
          <p:cNvSpPr/>
          <p:nvPr/>
        </p:nvSpPr>
        <p:spPr>
          <a:xfrm>
            <a:off x="467544" y="5408348"/>
            <a:ext cx="82809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400" dirty="0"/>
              <a:t>http://blogs.msdn.com/b/jennifer/archive/2011/08/01/html5-part-1-semantic-markup-and-page-layout.aspx</a:t>
            </a:r>
          </a:p>
        </p:txBody>
      </p:sp>
    </p:spTree>
    <p:extLst>
      <p:ext uri="{BB962C8B-B14F-4D97-AF65-F5344CB8AC3E}">
        <p14:creationId xmlns:p14="http://schemas.microsoft.com/office/powerpoint/2010/main" val="16635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Sidestruktur</a:t>
            </a:r>
            <a:endParaRPr lang="nb-NO" dirty="0"/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12776"/>
            <a:ext cx="4123180" cy="4697413"/>
          </a:xfrm>
        </p:spPr>
      </p:pic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kstSylinder 7"/>
          <p:cNvSpPr txBox="1"/>
          <p:nvPr/>
        </p:nvSpPr>
        <p:spPr>
          <a:xfrm>
            <a:off x="5652120" y="5301207"/>
            <a:ext cx="34918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>
                <a:hlinkClick r:id="rId3"/>
              </a:rPr>
              <a:t>http://www.it.hiof.no/grit/forelesning/web4/</a:t>
            </a:r>
            <a:br>
              <a:rPr lang="nb-NO" sz="1200" dirty="0" smtClean="0">
                <a:hlinkClick r:id="rId3"/>
              </a:rPr>
            </a:br>
            <a:r>
              <a:rPr lang="nb-NO" sz="1200" dirty="0" smtClean="0">
                <a:hlinkClick r:id="rId3"/>
              </a:rPr>
              <a:t>html5-eksempel.html</a:t>
            </a:r>
            <a:endParaRPr lang="nb-NO" sz="1200" dirty="0" smtClean="0"/>
          </a:p>
          <a:p>
            <a:r>
              <a:rPr lang="nb-NO" sz="1200" dirty="0" smtClean="0">
                <a:hlinkClick r:id="rId4"/>
              </a:rPr>
              <a:t>http://www.it.hiof.no/grit/forelesning/web4/</a:t>
            </a:r>
          </a:p>
          <a:p>
            <a:r>
              <a:rPr lang="nb-NO" sz="1200" dirty="0" smtClean="0">
                <a:hlinkClick r:id="rId4"/>
              </a:rPr>
              <a:t>style.css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5427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826</TotalTime>
  <Words>44</Words>
  <Application>Microsoft Office PowerPoint</Application>
  <PresentationFormat>Skjermfremvisning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hio1</vt:lpstr>
      <vt:lpstr>Layout HTML5</vt:lpstr>
      <vt:lpstr>HTML5 –semantiske strukturtagger</vt:lpstr>
      <vt:lpstr>Flere måter å bruke de semantiske taggene for side-layout </vt:lpstr>
      <vt:lpstr>Sidestruktur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HTML5</dc:title>
  <dc:creator>hakon tolsby</dc:creator>
  <cp:lastModifiedBy>Håkon Lofthus Tolsby</cp:lastModifiedBy>
  <cp:revision>19</cp:revision>
  <cp:lastPrinted>2015-08-27T06:13:21Z</cp:lastPrinted>
  <dcterms:created xsi:type="dcterms:W3CDTF">2011-08-30T20:55:20Z</dcterms:created>
  <dcterms:modified xsi:type="dcterms:W3CDTF">2018-08-29T09:36:40Z</dcterms:modified>
</cp:coreProperties>
</file>