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2" r:id="rId3"/>
    <p:sldId id="266" r:id="rId4"/>
    <p:sldId id="263" r:id="rId5"/>
    <p:sldId id="264" r:id="rId6"/>
    <p:sldId id="265" r:id="rId7"/>
    <p:sldId id="267" r:id="rId8"/>
    <p:sldId id="268" r:id="rId9"/>
    <p:sldId id="271" r:id="rId10"/>
    <p:sldId id="273" r:id="rId11"/>
    <p:sldId id="272" r:id="rId12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2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22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9" y="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/>
          <a:lstStyle>
            <a:lvl1pPr algn="r">
              <a:defRPr sz="1200"/>
            </a:lvl1pPr>
          </a:lstStyle>
          <a:p>
            <a:fld id="{5E6857D8-F32B-4D0E-A304-A1341D694356}" type="datetimeFigureOut">
              <a:rPr lang="nb-NO" smtClean="0"/>
              <a:pPr/>
              <a:t>29.08.2018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9" y="942871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 anchor="b"/>
          <a:lstStyle>
            <a:lvl1pPr algn="r">
              <a:defRPr sz="1200"/>
            </a:lvl1pPr>
          </a:lstStyle>
          <a:p>
            <a:fld id="{105BF0F5-8830-41E1-9146-646AE081765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1768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/>
          <a:lstStyle>
            <a:lvl1pPr algn="r">
              <a:defRPr sz="1200"/>
            </a:lvl1pPr>
          </a:lstStyle>
          <a:p>
            <a:fld id="{075B1AE8-E0DB-4B48-B87D-BDEB6AD3D5FF}" type="datetimeFigureOut">
              <a:rPr lang="nb-NO" smtClean="0"/>
              <a:pPr/>
              <a:t>29.08.2018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19" tIns="45859" rIns="91719" bIns="45859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5952"/>
            <a:ext cx="5438775" cy="4466986"/>
          </a:xfrm>
          <a:prstGeom prst="rect">
            <a:avLst/>
          </a:prstGeom>
        </p:spPr>
        <p:txBody>
          <a:bodyPr vert="horz" lIns="91719" tIns="45859" rIns="91719" bIns="4585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9" y="942871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 anchor="b"/>
          <a:lstStyle>
            <a:lvl1pPr algn="r">
              <a:defRPr sz="1200"/>
            </a:lvl1pPr>
          </a:lstStyle>
          <a:p>
            <a:fld id="{BCA04E44-6EE8-4F65-995C-50DD344DE58E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730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35A0-CB47-4FD0-9771-52AC0833CE4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ACB5-F1D6-499D-891C-8A4A21F7904D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C6ED-EE3D-4F64-BC90-8AB21D62688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65448-8D88-421A-9321-24ED0C3C1F47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2EF6-A9A3-4660-8E10-F79A51775AAA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8CA1-66F2-4482-BDC5-4207CECC6CA9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5D6F-9E2C-443A-8B45-71E8C4FB82BD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8796-B43C-4C1C-A326-4890AA172C77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CBC1-75C7-4258-88C1-3F1C0B863CD8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891E0-2CFA-4E0A-A7FA-6950B159E77D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4697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5198D-07ED-4D94-8C7A-80FF2CC2FE30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9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fooyer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6154043"/>
            <a:ext cx="9144000" cy="418229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0" y="1285860"/>
            <a:ext cx="9144000" cy="0"/>
          </a:xfrm>
          <a:prstGeom prst="line">
            <a:avLst/>
          </a:prstGeom>
          <a:ln w="25400">
            <a:solidFill>
              <a:srgbClr val="2823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.hiof.no/grit/forelesning/web3/layout/test9.html" TargetMode="External"/><Relationship Id="rId2" Type="http://schemas.openxmlformats.org/officeDocument/2006/relationships/hyperlink" Target="http://www.it.hiof.no/grit/forelesning/web3/layout/test8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t.hiof.no/grit/forelesning/web3/layout/boks2.html" TargetMode="External"/><Relationship Id="rId4" Type="http://schemas.openxmlformats.org/officeDocument/2006/relationships/hyperlink" Target="http://www.it.hiof.no/grit/forelesning/web3/layout/test11.html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3/layout/test10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3/layout/test12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.hiof.no/grit/forelesning/web3/layout/test7.html" TargetMode="External"/><Relationship Id="rId2" Type="http://schemas.openxmlformats.org/officeDocument/2006/relationships/hyperlink" Target="http://www.it.hiof.no/grit/forelesning/web3/layout/test6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Bokser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Håkon</a:t>
            </a:r>
            <a:r>
              <a:rPr lang="en-US" dirty="0" smtClean="0"/>
              <a:t> </a:t>
            </a:r>
            <a:r>
              <a:rPr lang="en-US" dirty="0" err="1" smtClean="0"/>
              <a:t>Tolsby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8503-1B53-412C-85BE-FC2CA33B7D6F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</a:t>
            </a:r>
            <a:r>
              <a:rPr lang="nb-NO" dirty="0" smtClean="0"/>
              <a:t>ksempler float, </a:t>
            </a:r>
            <a:r>
              <a:rPr lang="nb-NO" dirty="0" err="1" smtClean="0"/>
              <a:t>clear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 err="1"/>
              <a:t>float:right</a:t>
            </a:r>
            <a:r>
              <a:rPr lang="nb-NO" sz="2000" dirty="0"/>
              <a:t>;</a:t>
            </a:r>
            <a:br>
              <a:rPr lang="nb-NO" sz="2000" dirty="0"/>
            </a:br>
            <a:r>
              <a:rPr lang="nb-NO" sz="2000" dirty="0">
                <a:hlinkClick r:id="rId2"/>
              </a:rPr>
              <a:t>http://</a:t>
            </a:r>
            <a:r>
              <a:rPr lang="nb-NO" sz="2000" dirty="0" smtClean="0">
                <a:hlinkClick r:id="rId2"/>
              </a:rPr>
              <a:t>www.it.hiof.no/grit/forelesning/web3/layout/test8.html</a:t>
            </a:r>
            <a:endParaRPr lang="nb-NO" sz="2000" dirty="0" smtClean="0"/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r>
              <a:rPr lang="nb-NO" sz="2000" dirty="0" err="1"/>
              <a:t>float:left</a:t>
            </a:r>
            <a:r>
              <a:rPr lang="nb-NO" sz="2000" dirty="0" smtClean="0"/>
              <a:t>;</a:t>
            </a:r>
          </a:p>
          <a:p>
            <a:pPr marL="0" indent="0">
              <a:buNone/>
            </a:pPr>
            <a:r>
              <a:rPr lang="nb-NO" sz="2000" dirty="0">
                <a:hlinkClick r:id="rId3"/>
              </a:rPr>
              <a:t>http://</a:t>
            </a:r>
            <a:r>
              <a:rPr lang="nb-NO" sz="2000" dirty="0" smtClean="0">
                <a:hlinkClick r:id="rId3"/>
              </a:rPr>
              <a:t>www.it.hiof.no/grit/forelesning/web3/layout/test9.html</a:t>
            </a:r>
          </a:p>
          <a:p>
            <a:pPr marL="0" indent="0">
              <a:buNone/>
            </a:pPr>
            <a:endParaRPr lang="nb-NO" sz="2000" dirty="0">
              <a:hlinkClick r:id="rId3"/>
            </a:endParaRPr>
          </a:p>
          <a:p>
            <a:pPr marL="0" indent="0">
              <a:buNone/>
            </a:pPr>
            <a:r>
              <a:rPr lang="nb-NO" sz="2000" dirty="0" err="1"/>
              <a:t>overflow</a:t>
            </a:r>
            <a:r>
              <a:rPr lang="nb-NO" sz="2000" dirty="0"/>
              <a:t>: </a:t>
            </a:r>
            <a:r>
              <a:rPr lang="nb-NO" sz="2000" dirty="0" err="1" smtClean="0"/>
              <a:t>scroll</a:t>
            </a:r>
            <a:endParaRPr lang="nb-NO" sz="2000" dirty="0" smtClean="0"/>
          </a:p>
          <a:p>
            <a:pPr marL="0" indent="0">
              <a:buNone/>
            </a:pPr>
            <a:r>
              <a:rPr lang="nb-NO" sz="2000" dirty="0">
                <a:hlinkClick r:id="rId4"/>
              </a:rPr>
              <a:t>http://www.it.hiof.no/grit/forelesning/web3/layout/test11.html</a:t>
            </a:r>
            <a:endParaRPr lang="nb-NO" sz="2000" dirty="0" smtClean="0"/>
          </a:p>
          <a:p>
            <a:pPr marL="0" indent="0">
              <a:buNone/>
            </a:pPr>
            <a:endParaRPr lang="nb-NO" sz="2000" dirty="0">
              <a:hlinkClick r:id="rId3"/>
            </a:endParaRPr>
          </a:p>
          <a:p>
            <a:pPr marL="0" indent="0">
              <a:buNone/>
            </a:pPr>
            <a:r>
              <a:rPr lang="nb-NO" sz="2000" dirty="0"/>
              <a:t>f</a:t>
            </a:r>
            <a:r>
              <a:rPr lang="nb-NO" sz="2000" dirty="0" smtClean="0"/>
              <a:t>loat og </a:t>
            </a:r>
            <a:r>
              <a:rPr lang="nb-NO" sz="2000" dirty="0" err="1" smtClean="0"/>
              <a:t>clear</a:t>
            </a:r>
            <a:endParaRPr lang="nb-NO" sz="2000" dirty="0" smtClean="0">
              <a:hlinkClick r:id="rId3"/>
            </a:endParaRPr>
          </a:p>
          <a:p>
            <a:pPr marL="0" indent="0">
              <a:buNone/>
            </a:pPr>
            <a:r>
              <a:rPr lang="nb-NO" sz="2000" dirty="0">
                <a:hlinkClick r:id="rId5"/>
              </a:rPr>
              <a:t>http://www.it.hiof.no/grit/forelesning/web3/layout/boks2.html</a:t>
            </a:r>
            <a:endParaRPr lang="nb-NO" sz="20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77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Posisjonering </a:t>
            </a:r>
            <a:r>
              <a:rPr lang="nb-NO" dirty="0" err="1" smtClean="0"/>
              <a:t>position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b="1" dirty="0" err="1"/>
              <a:t>position</a:t>
            </a:r>
            <a:r>
              <a:rPr lang="nb-NO" dirty="0"/>
              <a:t> plasserer et element i </a:t>
            </a:r>
            <a:r>
              <a:rPr lang="nb-NO" dirty="0" err="1"/>
              <a:t>static</a:t>
            </a:r>
            <a:r>
              <a:rPr lang="nb-NO" dirty="0"/>
              <a:t>, relative, </a:t>
            </a:r>
            <a:r>
              <a:rPr lang="nb-NO" dirty="0" err="1"/>
              <a:t>absolute</a:t>
            </a:r>
            <a:r>
              <a:rPr lang="nb-NO" dirty="0"/>
              <a:t> eller </a:t>
            </a:r>
            <a:r>
              <a:rPr lang="nb-NO" dirty="0" err="1"/>
              <a:t>fixed</a:t>
            </a:r>
            <a:r>
              <a:rPr lang="nb-NO" dirty="0"/>
              <a:t> </a:t>
            </a:r>
            <a:r>
              <a:rPr lang="nb-NO" dirty="0" smtClean="0"/>
              <a:t>posisjon. </a:t>
            </a:r>
            <a:endParaRPr lang="nb-NO" dirty="0"/>
          </a:p>
          <a:p>
            <a:pPr lvl="1"/>
            <a:r>
              <a:rPr lang="nb-NO" dirty="0" err="1"/>
              <a:t>static</a:t>
            </a:r>
            <a:r>
              <a:rPr lang="nb-NO" dirty="0"/>
              <a:t>: </a:t>
            </a:r>
            <a:r>
              <a:rPr lang="nb-NO" dirty="0" err="1"/>
              <a:t>Default</a:t>
            </a:r>
            <a:r>
              <a:rPr lang="nb-NO" dirty="0"/>
              <a:t>. Elementet har den posisjonen som en normal flyt på siden gir. </a:t>
            </a:r>
          </a:p>
          <a:p>
            <a:pPr lvl="1"/>
            <a:r>
              <a:rPr lang="nb-NO" dirty="0"/>
              <a:t>relative: Plasserer elementet relativt til sin normale posisjon</a:t>
            </a:r>
          </a:p>
          <a:p>
            <a:pPr lvl="1"/>
            <a:r>
              <a:rPr lang="nb-NO" dirty="0" err="1"/>
              <a:t>absolute</a:t>
            </a:r>
            <a:r>
              <a:rPr lang="nb-NO" dirty="0"/>
              <a:t>: Plasserer elementet absolutt i forhold til den blokk som den er plasser i. </a:t>
            </a:r>
          </a:p>
          <a:p>
            <a:pPr lvl="1"/>
            <a:r>
              <a:rPr lang="nb-NO" dirty="0" err="1"/>
              <a:t>fixed</a:t>
            </a:r>
            <a:r>
              <a:rPr lang="nb-NO" dirty="0"/>
              <a:t>: Plasserer elementet i en fiksert </a:t>
            </a:r>
            <a:r>
              <a:rPr lang="nb-NO" dirty="0" smtClean="0"/>
              <a:t>posisjon </a:t>
            </a:r>
            <a:r>
              <a:rPr lang="nb-NO" dirty="0"/>
              <a:t>relativ til </a:t>
            </a:r>
            <a:r>
              <a:rPr lang="nb-NO" dirty="0" err="1"/>
              <a:t>browserens</a:t>
            </a:r>
            <a:r>
              <a:rPr lang="nb-NO" dirty="0"/>
              <a:t> vindu.</a:t>
            </a:r>
          </a:p>
          <a:p>
            <a:pPr marL="0" indent="0">
              <a:buNone/>
            </a:pPr>
            <a:r>
              <a:rPr lang="nb-NO" sz="1800" dirty="0">
                <a:hlinkClick r:id="rId2"/>
              </a:rPr>
              <a:t>http://www.it.hiof.no/grit/forelesning/web3/layout/test10.html</a:t>
            </a:r>
            <a:endParaRPr lang="nb-NO" sz="18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3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CSS Box </a:t>
            </a:r>
            <a:r>
              <a:rPr lang="nb-NO" dirty="0" err="1" smtClean="0"/>
              <a:t>properties</a:t>
            </a:r>
            <a:r>
              <a:rPr lang="nb-NO" dirty="0" smtClean="0"/>
              <a:t>/egenskaper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dirty="0"/>
              <a:t>Box </a:t>
            </a:r>
            <a:r>
              <a:rPr lang="nb-NO" dirty="0" err="1"/>
              <a:t>properties</a:t>
            </a:r>
            <a:r>
              <a:rPr lang="nb-NO" dirty="0"/>
              <a:t> brukes til å angi marger, kantstrek, </a:t>
            </a:r>
            <a:r>
              <a:rPr lang="nb-NO" dirty="0" smtClean="0"/>
              <a:t>osv. til et html-element</a:t>
            </a:r>
            <a:endParaRPr lang="nb-NO" dirty="0"/>
          </a:p>
          <a:p>
            <a:r>
              <a:rPr lang="nb-NO" b="1" dirty="0"/>
              <a:t>Margin:</a:t>
            </a:r>
            <a:r>
              <a:rPr lang="nb-NO" dirty="0"/>
              <a:t> Ytre marg, gjennomsiktig marg rundt hele objektet. </a:t>
            </a:r>
          </a:p>
          <a:p>
            <a:r>
              <a:rPr lang="nb-NO" b="1" dirty="0"/>
              <a:t>Border:</a:t>
            </a:r>
            <a:r>
              <a:rPr lang="nb-NO" dirty="0"/>
              <a:t> Kantlinjer, i flere forskjellige former, rundt et element</a:t>
            </a:r>
          </a:p>
          <a:p>
            <a:r>
              <a:rPr lang="nb-NO" b="1" dirty="0" err="1"/>
              <a:t>Padding</a:t>
            </a:r>
            <a:r>
              <a:rPr lang="nb-NO" b="1" dirty="0"/>
              <a:t>:</a:t>
            </a:r>
            <a:r>
              <a:rPr lang="nb-NO" dirty="0"/>
              <a:t> Ekstra luft rundt et element, innenfor kantlinjen hvis det finnes. Avstand fra kantlinje til innhold, eller indre marg.</a:t>
            </a:r>
          </a:p>
          <a:p>
            <a:r>
              <a:rPr lang="nb-NO" b="1" dirty="0" err="1"/>
              <a:t>Size</a:t>
            </a:r>
            <a:r>
              <a:rPr lang="nb-NO" b="1" dirty="0"/>
              <a:t>: </a:t>
            </a:r>
            <a:r>
              <a:rPr lang="nb-NO" dirty="0"/>
              <a:t>Størrelsen på et element, </a:t>
            </a:r>
            <a:r>
              <a:rPr lang="nb-NO" i="1" dirty="0" err="1"/>
              <a:t>width</a:t>
            </a:r>
            <a:r>
              <a:rPr lang="nb-NO" dirty="0"/>
              <a:t> og </a:t>
            </a:r>
            <a:r>
              <a:rPr lang="nb-NO" i="1" dirty="0" err="1"/>
              <a:t>height</a:t>
            </a:r>
            <a:endParaRPr lang="nb-NO" dirty="0"/>
          </a:p>
          <a:p>
            <a:r>
              <a:rPr lang="nb-NO" b="1" dirty="0" err="1"/>
              <a:t>Positioning</a:t>
            </a:r>
            <a:r>
              <a:rPr lang="nb-NO" b="1" dirty="0"/>
              <a:t>:</a:t>
            </a:r>
            <a:r>
              <a:rPr lang="nb-NO" dirty="0"/>
              <a:t> Posisjonen til elementet relativt til nærliggende elementer, </a:t>
            </a:r>
            <a:r>
              <a:rPr lang="nb-NO" i="1" dirty="0"/>
              <a:t>float</a:t>
            </a:r>
            <a:r>
              <a:rPr lang="nb-NO" dirty="0"/>
              <a:t> og </a:t>
            </a:r>
            <a:r>
              <a:rPr lang="nb-NO" i="1" dirty="0" err="1"/>
              <a:t>clear</a:t>
            </a:r>
            <a:r>
              <a:rPr lang="nb-NO" i="1" dirty="0"/>
              <a:t>.</a:t>
            </a:r>
            <a:endParaRPr lang="nb-NO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51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Box-</a:t>
            </a:r>
            <a:r>
              <a:rPr lang="nb-NO" dirty="0" err="1" smtClean="0"/>
              <a:t>model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0" y="5229200"/>
            <a:ext cx="9036496" cy="7529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b-NO" sz="1800" dirty="0"/>
              <a:t>Skal man regne ut et elements totale bredde skal man legge sammen: </a:t>
            </a:r>
            <a:r>
              <a:rPr lang="nb-NO" sz="1800" dirty="0" smtClean="0"/>
              <a:t/>
            </a:r>
            <a:br>
              <a:rPr lang="nb-NO" sz="1800" dirty="0" smtClean="0"/>
            </a:br>
            <a:r>
              <a:rPr lang="nb-NO" sz="1800" b="1" dirty="0" smtClean="0"/>
              <a:t>margin-</a:t>
            </a:r>
            <a:r>
              <a:rPr lang="nb-NO" sz="1800" b="1" dirty="0" err="1" smtClean="0"/>
              <a:t>left</a:t>
            </a:r>
            <a:r>
              <a:rPr lang="nb-NO" sz="1800" b="1" dirty="0" smtClean="0"/>
              <a:t> </a:t>
            </a:r>
            <a:r>
              <a:rPr lang="nb-NO" sz="1800" b="1" dirty="0"/>
              <a:t>+ border-</a:t>
            </a:r>
            <a:r>
              <a:rPr lang="nb-NO" sz="1800" b="1" dirty="0" err="1"/>
              <a:t>left</a:t>
            </a:r>
            <a:r>
              <a:rPr lang="nb-NO" sz="1800" b="1" dirty="0"/>
              <a:t> + </a:t>
            </a:r>
            <a:r>
              <a:rPr lang="nb-NO" sz="1800" b="1" dirty="0" err="1"/>
              <a:t>padding-left</a:t>
            </a:r>
            <a:r>
              <a:rPr lang="nb-NO" sz="1800" b="1" dirty="0"/>
              <a:t> + </a:t>
            </a:r>
            <a:r>
              <a:rPr lang="nb-NO" sz="1800" b="1" dirty="0" err="1"/>
              <a:t>width</a:t>
            </a:r>
            <a:r>
              <a:rPr lang="nb-NO" sz="1800" b="1" dirty="0"/>
              <a:t> + </a:t>
            </a:r>
            <a:r>
              <a:rPr lang="nb-NO" sz="1800" b="1" dirty="0" err="1"/>
              <a:t>padding</a:t>
            </a:r>
            <a:r>
              <a:rPr lang="nb-NO" sz="1800" b="1" dirty="0"/>
              <a:t>-right + border-right + </a:t>
            </a:r>
            <a:r>
              <a:rPr lang="nb-NO" sz="1800" b="1" dirty="0" smtClean="0"/>
              <a:t>margin-right</a:t>
            </a:r>
            <a:endParaRPr lang="nb-NO" sz="18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24146"/>
            <a:ext cx="6264696" cy="3517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783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Margin er margen rundt hele objektet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000" dirty="0" err="1"/>
              <a:t>D</a:t>
            </a:r>
            <a:r>
              <a:rPr lang="nb-NO" sz="2000" dirty="0" err="1" smtClean="0"/>
              <a:t>efault</a:t>
            </a:r>
            <a:r>
              <a:rPr lang="nb-NO" sz="2000" dirty="0" smtClean="0"/>
              <a:t> bredde </a:t>
            </a:r>
            <a:r>
              <a:rPr lang="nb-NO" sz="2000" dirty="0"/>
              <a:t>på margene rundt et element </a:t>
            </a:r>
            <a:r>
              <a:rPr lang="nb-NO" sz="2000" dirty="0" smtClean="0"/>
              <a:t>er </a:t>
            </a:r>
            <a:r>
              <a:rPr lang="nb-NO" sz="2000" dirty="0"/>
              <a:t>0</a:t>
            </a:r>
            <a:r>
              <a:rPr lang="nb-NO" sz="2000" dirty="0" smtClean="0"/>
              <a:t>.</a:t>
            </a:r>
          </a:p>
          <a:p>
            <a:r>
              <a:rPr lang="nb-NO" sz="2000" dirty="0" smtClean="0"/>
              <a:t> </a:t>
            </a:r>
            <a:r>
              <a:rPr lang="nb-NO" sz="2000" dirty="0"/>
              <a:t>For å legge til en </a:t>
            </a:r>
            <a:r>
              <a:rPr lang="nb-NO" sz="2000" dirty="0" smtClean="0"/>
              <a:t>margegenskaper i CSS</a:t>
            </a:r>
            <a:endParaRPr lang="nb-NO" sz="2000" dirty="0"/>
          </a:p>
          <a:p>
            <a:pPr marL="0" indent="0">
              <a:buNone/>
            </a:pPr>
            <a:r>
              <a:rPr lang="nb-NO" sz="2000" b="1" dirty="0"/>
              <a:t>margin-</a:t>
            </a:r>
            <a:r>
              <a:rPr lang="nb-NO" sz="2000" b="1" dirty="0" err="1"/>
              <a:t>top</a:t>
            </a:r>
            <a:r>
              <a:rPr lang="nb-NO" sz="2000" b="1" dirty="0"/>
              <a:t>, margin-right, margin-</a:t>
            </a:r>
            <a:r>
              <a:rPr lang="nb-NO" sz="2000" b="1" dirty="0" err="1"/>
              <a:t>bottom</a:t>
            </a:r>
            <a:r>
              <a:rPr lang="nb-NO" sz="2000" b="1" dirty="0"/>
              <a:t>, margin-</a:t>
            </a:r>
            <a:r>
              <a:rPr lang="nb-NO" sz="2000" b="1" dirty="0" err="1"/>
              <a:t>left</a:t>
            </a:r>
            <a:endParaRPr lang="nb-NO" sz="2000" dirty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nb-NO" sz="2000" dirty="0" smtClean="0"/>
              <a:t>      p </a:t>
            </a:r>
            <a:r>
              <a:rPr lang="nb-NO" sz="2000" dirty="0"/>
              <a:t>{margin-left:10px}</a:t>
            </a:r>
          </a:p>
          <a:p>
            <a:r>
              <a:rPr lang="nb-NO" sz="2000" dirty="0"/>
              <a:t>Verdier som kan brukes er: ex, em, </a:t>
            </a:r>
            <a:r>
              <a:rPr lang="nb-NO" sz="2000" dirty="0" err="1"/>
              <a:t>px</a:t>
            </a:r>
            <a:r>
              <a:rPr lang="nb-NO" sz="2000" dirty="0"/>
              <a:t>, cm, mm, pc, in, </a:t>
            </a:r>
            <a:r>
              <a:rPr lang="nb-NO" sz="2000" dirty="0" err="1"/>
              <a:t>pt</a:t>
            </a:r>
            <a:r>
              <a:rPr lang="nb-NO" sz="2000" dirty="0"/>
              <a:t>, % eller auto som er </a:t>
            </a:r>
            <a:r>
              <a:rPr lang="nb-NO" sz="2000" dirty="0" err="1"/>
              <a:t>default</a:t>
            </a:r>
            <a:r>
              <a:rPr lang="nb-NO" sz="2000" dirty="0" smtClean="0"/>
              <a:t>.</a:t>
            </a:r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r>
              <a:rPr lang="nb-NO" sz="2000" dirty="0"/>
              <a:t>For å sette alle marger samtidig:</a:t>
            </a:r>
          </a:p>
          <a:p>
            <a:pPr marL="0" indent="0">
              <a:buNone/>
            </a:pPr>
            <a:r>
              <a:rPr lang="nb-NO" sz="2000" dirty="0"/>
              <a:t> </a:t>
            </a:r>
            <a:r>
              <a:rPr lang="nb-NO" sz="2000" dirty="0" smtClean="0"/>
              <a:t>     p </a:t>
            </a:r>
            <a:r>
              <a:rPr lang="nb-NO" sz="2000" dirty="0"/>
              <a:t>{margin: 10px 30px 20px 40px} </a:t>
            </a:r>
            <a:r>
              <a:rPr lang="nb-NO" sz="2000" dirty="0" smtClean="0"/>
              <a:t>  /* </a:t>
            </a:r>
            <a:r>
              <a:rPr lang="nb-NO" sz="2000" dirty="0" err="1"/>
              <a:t>top</a:t>
            </a:r>
            <a:r>
              <a:rPr lang="nb-NO" sz="2000" dirty="0"/>
              <a:t>, right, </a:t>
            </a:r>
            <a:r>
              <a:rPr lang="nb-NO" sz="2000" dirty="0" err="1"/>
              <a:t>bottom</a:t>
            </a:r>
            <a:r>
              <a:rPr lang="nb-NO" sz="2000" dirty="0"/>
              <a:t>, </a:t>
            </a:r>
            <a:r>
              <a:rPr lang="nb-NO" sz="2000" dirty="0" err="1"/>
              <a:t>left</a:t>
            </a:r>
            <a:r>
              <a:rPr lang="nb-NO" sz="2000" dirty="0"/>
              <a:t> */</a:t>
            </a:r>
          </a:p>
          <a:p>
            <a:pPr marL="0" indent="0">
              <a:buNone/>
            </a:pPr>
            <a:r>
              <a:rPr lang="nb-NO" sz="2000" dirty="0" smtClean="0"/>
              <a:t>      p </a:t>
            </a:r>
            <a:r>
              <a:rPr lang="nb-NO" sz="2000" dirty="0"/>
              <a:t>{margin: 10px</a:t>
            </a:r>
            <a:r>
              <a:rPr lang="nb-NO" sz="2000" dirty="0" smtClean="0"/>
              <a:t>}   /* </a:t>
            </a:r>
            <a:r>
              <a:rPr lang="nb-NO" sz="2000" dirty="0"/>
              <a:t>alle marger til 10px */</a:t>
            </a:r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6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OBS! Marger kollapser.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/>
              <a:t>Hvis </a:t>
            </a:r>
            <a:r>
              <a:rPr lang="nb-NO" sz="2400" dirty="0"/>
              <a:t>du har for mye, eller for lite luft på siden din, har det kanskje noe med marger å gjøre. Hvis to eller flere vertikale marger kommer i kontakt med hverandre så vil de kollapse. Dvs. avstanden mellom boksene vil bli avstanden til den største av de to margene, i stedet for summen av begge.</a:t>
            </a:r>
          </a:p>
          <a:p>
            <a:r>
              <a:rPr lang="nb-NO" sz="2400" dirty="0"/>
              <a:t>Marger kollapser også innenfor bokser. Så hvis du har en paragraf med marg 1em innenfor en div med marg 1em, så vil margen til paragrafen forsvinne inn i margen til div-boksen</a:t>
            </a:r>
          </a:p>
          <a:p>
            <a:endParaRPr lang="nb-NO" dirty="0" smtClean="0"/>
          </a:p>
          <a:p>
            <a:pPr marL="0" indent="0">
              <a:buNone/>
            </a:pPr>
            <a:r>
              <a:rPr lang="nb-NO" sz="1800" dirty="0">
                <a:hlinkClick r:id="rId2"/>
              </a:rPr>
              <a:t>http://www.it.hiof.no/grit/forelesning/web3/layout/test12.html</a:t>
            </a:r>
            <a:endParaRPr lang="nb-NO" sz="18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64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Border tegner </a:t>
            </a:r>
            <a:r>
              <a:rPr lang="nb-NO" dirty="0"/>
              <a:t>en kantlinje rundt et element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/>
              <a:t> </a:t>
            </a:r>
            <a:r>
              <a:rPr lang="nb-NO" sz="2000" dirty="0"/>
              <a:t>For å legge til </a:t>
            </a:r>
            <a:r>
              <a:rPr lang="nb-NO" sz="2000" dirty="0" smtClean="0"/>
              <a:t>bordegenskaper </a:t>
            </a:r>
            <a:r>
              <a:rPr lang="nb-NO" sz="2000" dirty="0"/>
              <a:t>i </a:t>
            </a:r>
            <a:r>
              <a:rPr lang="nb-NO" sz="2000" dirty="0" smtClean="0"/>
              <a:t>CSS: </a:t>
            </a:r>
            <a:endParaRPr lang="nb-NO" sz="2000" dirty="0"/>
          </a:p>
          <a:p>
            <a:pPr lvl="1"/>
            <a:r>
              <a:rPr lang="nb-NO" sz="2000" b="1" dirty="0"/>
              <a:t>border-</a:t>
            </a:r>
            <a:r>
              <a:rPr lang="nb-NO" sz="2000" b="1" dirty="0" err="1"/>
              <a:t>width</a:t>
            </a:r>
            <a:r>
              <a:rPr lang="nb-NO" sz="2000" b="1" dirty="0"/>
              <a:t> </a:t>
            </a:r>
            <a:r>
              <a:rPr lang="nb-NO" sz="2000" dirty="0"/>
              <a:t>angir bredden på kantlinjen. </a:t>
            </a:r>
          </a:p>
          <a:p>
            <a:pPr lvl="1"/>
            <a:r>
              <a:rPr lang="nb-NO" sz="2000" b="1" dirty="0"/>
              <a:t>border-style</a:t>
            </a:r>
            <a:r>
              <a:rPr lang="nb-NO" sz="2000" dirty="0"/>
              <a:t> kan ha verdiene: solid, </a:t>
            </a:r>
            <a:r>
              <a:rPr lang="nb-NO" sz="2000" dirty="0" err="1"/>
              <a:t>dotted</a:t>
            </a:r>
            <a:r>
              <a:rPr lang="nb-NO" sz="2000" dirty="0"/>
              <a:t>, </a:t>
            </a:r>
            <a:r>
              <a:rPr lang="nb-NO" sz="2000" dirty="0" err="1"/>
              <a:t>dashed</a:t>
            </a:r>
            <a:r>
              <a:rPr lang="nb-NO" sz="2000" dirty="0"/>
              <a:t>, double, </a:t>
            </a:r>
            <a:r>
              <a:rPr lang="nb-NO" sz="2000" dirty="0" err="1"/>
              <a:t>groove</a:t>
            </a:r>
            <a:r>
              <a:rPr lang="nb-NO" sz="2000" dirty="0"/>
              <a:t>, </a:t>
            </a:r>
            <a:r>
              <a:rPr lang="nb-NO" sz="2000" dirty="0" err="1"/>
              <a:t>ridge</a:t>
            </a:r>
            <a:r>
              <a:rPr lang="nb-NO" sz="2000" dirty="0"/>
              <a:t>, </a:t>
            </a:r>
            <a:r>
              <a:rPr lang="nb-NO" sz="2000" dirty="0" err="1"/>
              <a:t>inset</a:t>
            </a:r>
            <a:r>
              <a:rPr lang="nb-NO" sz="2000" dirty="0"/>
              <a:t>, </a:t>
            </a:r>
            <a:r>
              <a:rPr lang="nb-NO" sz="2000" dirty="0" err="1"/>
              <a:t>outset</a:t>
            </a:r>
            <a:r>
              <a:rPr lang="nb-NO" sz="2000" dirty="0"/>
              <a:t>, none</a:t>
            </a:r>
          </a:p>
          <a:p>
            <a:pPr lvl="1"/>
            <a:r>
              <a:rPr lang="nb-NO" sz="2000" b="1" dirty="0"/>
              <a:t>border-</a:t>
            </a:r>
            <a:r>
              <a:rPr lang="nb-NO" sz="2000" b="1" dirty="0" err="1"/>
              <a:t>color</a:t>
            </a:r>
            <a:r>
              <a:rPr lang="nb-NO" sz="2000" dirty="0"/>
              <a:t> angir fargen på kantlinjen.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nb-NO" sz="2000" dirty="0" smtClean="0"/>
              <a:t>        p </a:t>
            </a:r>
            <a:r>
              <a:rPr lang="nb-NO" sz="2000" dirty="0"/>
              <a:t>{border-</a:t>
            </a:r>
            <a:r>
              <a:rPr lang="nb-NO" sz="2000" dirty="0" err="1"/>
              <a:t>width</a:t>
            </a:r>
            <a:r>
              <a:rPr lang="nb-NO" sz="2000" dirty="0"/>
              <a:t>: 5px; border-style: solid; border-</a:t>
            </a:r>
            <a:r>
              <a:rPr lang="nb-NO" sz="2000" dirty="0" err="1"/>
              <a:t>color</a:t>
            </a:r>
            <a:r>
              <a:rPr lang="nb-NO" sz="2000" dirty="0"/>
              <a:t>: red</a:t>
            </a:r>
            <a:r>
              <a:rPr lang="nb-NO" sz="2000" dirty="0" smtClean="0"/>
              <a:t>}</a:t>
            </a:r>
          </a:p>
          <a:p>
            <a:pPr marL="0" indent="0">
              <a:buNone/>
            </a:pPr>
            <a:endParaRPr lang="nb-NO" sz="2000" dirty="0"/>
          </a:p>
          <a:p>
            <a:r>
              <a:rPr lang="nb-NO" sz="2000" dirty="0"/>
              <a:t>For å sette alle </a:t>
            </a:r>
            <a:r>
              <a:rPr lang="nb-NO" sz="2000" dirty="0" smtClean="0"/>
              <a:t>border samtidig</a:t>
            </a:r>
            <a:r>
              <a:rPr lang="nb-NO" sz="2000" dirty="0"/>
              <a:t>: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nb-NO" sz="2000" dirty="0" smtClean="0"/>
              <a:t>       p </a:t>
            </a:r>
            <a:r>
              <a:rPr lang="nb-NO" sz="2000" dirty="0"/>
              <a:t>{border: 5px solid red</a:t>
            </a:r>
            <a:r>
              <a:rPr lang="nb-NO" sz="2000" dirty="0" smtClean="0"/>
              <a:t>}</a:t>
            </a:r>
            <a:br>
              <a:rPr lang="nb-NO" sz="2000" dirty="0" smtClean="0"/>
            </a:br>
            <a:r>
              <a:rPr lang="nb-NO" sz="2000" dirty="0" smtClean="0"/>
              <a:t>       </a:t>
            </a:r>
            <a:r>
              <a:rPr lang="nb-NO" sz="2000" dirty="0"/>
              <a:t>p {border: 5px </a:t>
            </a:r>
            <a:r>
              <a:rPr lang="nb-NO" sz="2000" dirty="0" smtClean="0"/>
              <a:t>10px </a:t>
            </a:r>
            <a:r>
              <a:rPr lang="nb-NO" sz="2000" dirty="0"/>
              <a:t>5</a:t>
            </a:r>
            <a:r>
              <a:rPr lang="nb-NO" sz="2000" dirty="0" smtClean="0"/>
              <a:t>px  2px}</a:t>
            </a:r>
            <a:br>
              <a:rPr lang="nb-NO" sz="2000" dirty="0" smtClean="0"/>
            </a:br>
            <a:r>
              <a:rPr lang="nb-NO" sz="2000" dirty="0" smtClean="0"/>
              <a:t>       p </a:t>
            </a:r>
            <a:r>
              <a:rPr lang="nb-NO" sz="2000" dirty="0"/>
              <a:t>{border: 5px </a:t>
            </a:r>
            <a:r>
              <a:rPr lang="nb-NO" sz="2000" dirty="0" smtClean="0"/>
              <a:t>2px} 	</a:t>
            </a:r>
            <a:endParaRPr lang="nb-NO" sz="2000" dirty="0"/>
          </a:p>
          <a:p>
            <a:endParaRPr lang="nb-NO" sz="2000" dirty="0" smtClean="0"/>
          </a:p>
          <a:p>
            <a:pPr marL="0" indent="0">
              <a:buNone/>
            </a:pPr>
            <a:r>
              <a:rPr lang="nb-NO" sz="1700" dirty="0">
                <a:hlinkClick r:id="rId2"/>
              </a:rPr>
              <a:t>http://</a:t>
            </a:r>
            <a:r>
              <a:rPr lang="nb-NO" sz="1700" dirty="0" smtClean="0">
                <a:hlinkClick r:id="rId2"/>
              </a:rPr>
              <a:t>www.it.hiof.no/grit/forelesning/web3/layout/test6.html</a:t>
            </a:r>
            <a:endParaRPr lang="nb-NO" sz="1700" dirty="0" smtClean="0"/>
          </a:p>
          <a:p>
            <a:pPr marL="0" indent="0">
              <a:buNone/>
            </a:pPr>
            <a:r>
              <a:rPr lang="nb-NO" sz="1700" dirty="0">
                <a:hlinkClick r:id="rId3"/>
              </a:rPr>
              <a:t>http://www.it.hiof.no/grit/forelesning/web3/layout/test7.html</a:t>
            </a:r>
            <a:endParaRPr lang="nb-NO" sz="17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65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/>
              <a:t>Size</a:t>
            </a:r>
            <a:r>
              <a:rPr lang="nb-NO" dirty="0"/>
              <a:t>-egenskapen bestemmer høyde og bredde på et element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000" dirty="0"/>
              <a:t>For å legge til </a:t>
            </a:r>
            <a:r>
              <a:rPr lang="nb-NO" sz="2000" dirty="0" err="1" smtClean="0"/>
              <a:t>sizeskaper</a:t>
            </a:r>
            <a:r>
              <a:rPr lang="nb-NO" sz="2000" dirty="0" smtClean="0"/>
              <a:t> </a:t>
            </a:r>
            <a:r>
              <a:rPr lang="nb-NO" sz="2000" dirty="0"/>
              <a:t>i CSS: </a:t>
            </a:r>
          </a:p>
          <a:p>
            <a:pPr lvl="1"/>
            <a:r>
              <a:rPr lang="nb-NO" sz="2000" b="1" dirty="0" err="1" smtClean="0"/>
              <a:t>width</a:t>
            </a:r>
            <a:r>
              <a:rPr lang="nb-NO" sz="2000" dirty="0" smtClean="0"/>
              <a:t> </a:t>
            </a:r>
            <a:r>
              <a:rPr lang="nb-NO" sz="2000" dirty="0"/>
              <a:t>bestemmer </a:t>
            </a:r>
            <a:r>
              <a:rPr lang="nb-NO" sz="2000" dirty="0" smtClean="0"/>
              <a:t>bredden</a:t>
            </a:r>
          </a:p>
          <a:p>
            <a:pPr lvl="1"/>
            <a:r>
              <a:rPr lang="nb-NO" sz="2000" b="1" dirty="0" err="1" smtClean="0"/>
              <a:t>height</a:t>
            </a:r>
            <a:r>
              <a:rPr lang="nb-NO" sz="2000" dirty="0" smtClean="0"/>
              <a:t> </a:t>
            </a:r>
            <a:r>
              <a:rPr lang="nb-NO" sz="2000" dirty="0"/>
              <a:t>bestemmer </a:t>
            </a:r>
            <a:r>
              <a:rPr lang="nb-NO" sz="2000" dirty="0" smtClean="0"/>
              <a:t>høyden</a:t>
            </a:r>
          </a:p>
          <a:p>
            <a:pPr marL="457200" lvl="1" indent="0">
              <a:buNone/>
            </a:pPr>
            <a:endParaRPr lang="nb-NO" sz="2000" dirty="0" smtClean="0"/>
          </a:p>
          <a:p>
            <a:pPr marL="457200" lvl="1" indent="0">
              <a:buNone/>
            </a:pPr>
            <a:r>
              <a:rPr lang="nb-NO" sz="2000" dirty="0" smtClean="0"/>
              <a:t>p {</a:t>
            </a:r>
            <a:r>
              <a:rPr lang="nb-NO" sz="2000" dirty="0" err="1" smtClean="0"/>
              <a:t>height</a:t>
            </a:r>
            <a:r>
              <a:rPr lang="nb-NO" sz="2000" dirty="0"/>
              <a:t>: 100px</a:t>
            </a:r>
            <a:r>
              <a:rPr lang="nb-NO" sz="2000" dirty="0" smtClean="0"/>
              <a:t>; </a:t>
            </a:r>
            <a:r>
              <a:rPr lang="nb-NO" sz="2000" dirty="0" err="1" smtClean="0"/>
              <a:t>width</a:t>
            </a:r>
            <a:r>
              <a:rPr lang="nb-NO" sz="2000" dirty="0"/>
              <a:t>: 100px</a:t>
            </a:r>
            <a:r>
              <a:rPr lang="nb-NO" sz="2000" dirty="0" smtClean="0"/>
              <a:t>; } </a:t>
            </a:r>
            <a:endParaRPr lang="nb-NO" sz="2000" dirty="0"/>
          </a:p>
          <a:p>
            <a:pPr marL="457200" lvl="1" indent="0">
              <a:buNone/>
            </a:pPr>
            <a:endParaRPr lang="nb-NO" sz="2000" dirty="0"/>
          </a:p>
          <a:p>
            <a:r>
              <a:rPr lang="nb-NO" sz="2000" b="1" dirty="0"/>
              <a:t>Husk at total høyde og bredde for et element </a:t>
            </a:r>
            <a:r>
              <a:rPr lang="nb-NO" sz="2000" b="1" dirty="0" err="1"/>
              <a:t>inluderer</a:t>
            </a:r>
            <a:r>
              <a:rPr lang="nb-NO" sz="2000" b="1" dirty="0"/>
              <a:t> margin. border, </a:t>
            </a:r>
            <a:r>
              <a:rPr lang="nb-NO" sz="2000" b="1" dirty="0" err="1"/>
              <a:t>padding</a:t>
            </a:r>
            <a:r>
              <a:rPr lang="nb-NO" sz="2000" b="1" dirty="0"/>
              <a:t> og </a:t>
            </a:r>
            <a:r>
              <a:rPr lang="nb-NO" sz="2000" b="1" dirty="0" err="1"/>
              <a:t>width</a:t>
            </a:r>
            <a:r>
              <a:rPr lang="nb-NO" sz="2000" b="1" dirty="0"/>
              <a:t>/</a:t>
            </a:r>
            <a:r>
              <a:rPr lang="nb-NO" sz="2000" b="1" dirty="0" err="1"/>
              <a:t>height</a:t>
            </a:r>
            <a:r>
              <a:rPr lang="nb-NO" sz="2000" b="1" dirty="0"/>
              <a:t>. </a:t>
            </a:r>
            <a:endParaRPr lang="nb-NO" sz="20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3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/>
              <a:t>Padding</a:t>
            </a:r>
            <a:r>
              <a:rPr lang="nb-NO" dirty="0"/>
              <a:t> </a:t>
            </a:r>
            <a:r>
              <a:rPr lang="nb-NO" dirty="0" smtClean="0"/>
              <a:t>er avstand </a:t>
            </a:r>
            <a:r>
              <a:rPr lang="nb-NO" dirty="0"/>
              <a:t>fra elementets kant til innholdet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000" dirty="0" smtClean="0"/>
              <a:t>En «indre marg»</a:t>
            </a:r>
            <a:endParaRPr lang="nb-NO" sz="2000" dirty="0"/>
          </a:p>
          <a:p>
            <a:r>
              <a:rPr lang="nb-NO" sz="2000" dirty="0"/>
              <a:t>For å legge til bordegenskaper i CSS: </a:t>
            </a:r>
            <a:endParaRPr lang="nb-NO" sz="2000" b="1" dirty="0" smtClean="0"/>
          </a:p>
          <a:p>
            <a:pPr lvl="1"/>
            <a:r>
              <a:rPr lang="nb-NO" sz="2000" b="1" dirty="0" err="1" smtClean="0"/>
              <a:t>padding-top</a:t>
            </a:r>
            <a:r>
              <a:rPr lang="nb-NO" sz="2000" b="1" dirty="0"/>
              <a:t>, </a:t>
            </a:r>
            <a:r>
              <a:rPr lang="nb-NO" sz="2000" b="1" dirty="0" err="1"/>
              <a:t>padding</a:t>
            </a:r>
            <a:r>
              <a:rPr lang="nb-NO" sz="2000" b="1" dirty="0"/>
              <a:t>-right, </a:t>
            </a:r>
            <a:r>
              <a:rPr lang="nb-NO" sz="2000" b="1" dirty="0" err="1"/>
              <a:t>padding-bottom</a:t>
            </a:r>
            <a:r>
              <a:rPr lang="nb-NO" sz="2000" b="1" dirty="0"/>
              <a:t>, </a:t>
            </a:r>
            <a:r>
              <a:rPr lang="nb-NO" sz="2000" b="1" dirty="0" err="1"/>
              <a:t>padding-left</a:t>
            </a:r>
            <a:endParaRPr lang="nb-NO" sz="2000" dirty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nb-NO" sz="2000" dirty="0"/>
              <a:t> </a:t>
            </a:r>
            <a:r>
              <a:rPr lang="nb-NO" sz="2000" dirty="0" smtClean="0"/>
              <a:t>      p </a:t>
            </a:r>
            <a:r>
              <a:rPr lang="nb-NO" sz="2000" dirty="0"/>
              <a:t>{padding-top:2em}</a:t>
            </a:r>
          </a:p>
          <a:p>
            <a:r>
              <a:rPr lang="nb-NO" sz="2000" dirty="0"/>
              <a:t>For å sette alle </a:t>
            </a:r>
            <a:r>
              <a:rPr lang="nb-NO" sz="2000" dirty="0" err="1" smtClean="0"/>
              <a:t>paddinger</a:t>
            </a:r>
            <a:r>
              <a:rPr lang="nb-NO" sz="2000" dirty="0" smtClean="0"/>
              <a:t> samtidig bruk rekkefølgen </a:t>
            </a:r>
            <a:r>
              <a:rPr lang="nb-NO" sz="2000" dirty="0" err="1"/>
              <a:t>top</a:t>
            </a:r>
            <a:r>
              <a:rPr lang="nb-NO" sz="2000" dirty="0"/>
              <a:t>, right, </a:t>
            </a:r>
            <a:r>
              <a:rPr lang="nb-NO" sz="2000" dirty="0" err="1"/>
              <a:t>bottom</a:t>
            </a:r>
            <a:r>
              <a:rPr lang="nb-NO" sz="2000" dirty="0"/>
              <a:t>, </a:t>
            </a:r>
            <a:r>
              <a:rPr lang="nb-NO" sz="2000" dirty="0" err="1"/>
              <a:t>left</a:t>
            </a:r>
            <a:r>
              <a:rPr lang="nb-NO" sz="2000" dirty="0"/>
              <a:t>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nb-NO" sz="2000" dirty="0" smtClean="0"/>
              <a:t>      p </a:t>
            </a:r>
            <a:r>
              <a:rPr lang="nb-NO" sz="2000" dirty="0"/>
              <a:t>{</a:t>
            </a:r>
            <a:r>
              <a:rPr lang="nb-NO" sz="2000" dirty="0" err="1"/>
              <a:t>padding</a:t>
            </a:r>
            <a:r>
              <a:rPr lang="nb-NO" sz="2000" dirty="0"/>
              <a:t>: 2px 1px 3px 5px}</a:t>
            </a:r>
            <a:br>
              <a:rPr lang="nb-NO" sz="2000" dirty="0"/>
            </a:br>
            <a:r>
              <a:rPr lang="nb-NO" sz="2000" dirty="0" smtClean="0"/>
              <a:t>      p </a:t>
            </a:r>
            <a:r>
              <a:rPr lang="nb-NO" sz="2000" dirty="0"/>
              <a:t>{</a:t>
            </a:r>
            <a:r>
              <a:rPr lang="nb-NO" sz="2000" dirty="0" err="1"/>
              <a:t>padding</a:t>
            </a:r>
            <a:r>
              <a:rPr lang="nb-NO" sz="2000" dirty="0"/>
              <a:t>: 2px </a:t>
            </a:r>
            <a:r>
              <a:rPr lang="nb-NO" sz="2000" dirty="0" smtClean="0"/>
              <a:t>5px}</a:t>
            </a:r>
            <a:br>
              <a:rPr lang="nb-NO" sz="2000" dirty="0" smtClean="0"/>
            </a:br>
            <a:r>
              <a:rPr lang="nb-NO" sz="2000" dirty="0" smtClean="0"/>
              <a:t>      p </a:t>
            </a:r>
            <a:r>
              <a:rPr lang="nb-NO" sz="2000" dirty="0"/>
              <a:t>{</a:t>
            </a:r>
            <a:r>
              <a:rPr lang="nb-NO" sz="2000" dirty="0" err="1"/>
              <a:t>padding</a:t>
            </a:r>
            <a:r>
              <a:rPr lang="nb-NO" sz="2000" dirty="0"/>
              <a:t>: </a:t>
            </a:r>
            <a:r>
              <a:rPr lang="nb-NO" sz="2000" dirty="0" smtClean="0"/>
              <a:t>2px}</a:t>
            </a:r>
            <a:endParaRPr lang="nb-NO" sz="2000" dirty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lang="nb-NO" sz="2000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3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39784"/>
          </a:xfrm>
        </p:spPr>
        <p:txBody>
          <a:bodyPr>
            <a:normAutofit/>
          </a:bodyPr>
          <a:lstStyle/>
          <a:p>
            <a:r>
              <a:rPr lang="nb-NO" dirty="0" smtClean="0"/>
              <a:t>Posisjonering float og clear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676456" cy="475252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nb-NO" sz="2000" b="1" dirty="0" smtClean="0"/>
              <a:t>float</a:t>
            </a:r>
            <a:r>
              <a:rPr lang="nb-NO" sz="2000" dirty="0" smtClean="0"/>
              <a:t> </a:t>
            </a:r>
            <a:r>
              <a:rPr lang="nb-NO" sz="2000" dirty="0"/>
              <a:t>kan ha verdiene </a:t>
            </a:r>
            <a:r>
              <a:rPr lang="nb-NO" sz="2000" dirty="0" err="1"/>
              <a:t>left</a:t>
            </a:r>
            <a:r>
              <a:rPr lang="nb-NO" sz="2000" dirty="0"/>
              <a:t>, right og none (</a:t>
            </a:r>
            <a:r>
              <a:rPr lang="nb-NO" sz="2000" dirty="0" err="1"/>
              <a:t>default</a:t>
            </a:r>
            <a:r>
              <a:rPr lang="nb-NO" sz="2000" dirty="0"/>
              <a:t>). Bestemmer hvordan et element (boks) flyter i forhold til nærliggende elementer. Velger du </a:t>
            </a:r>
            <a:r>
              <a:rPr lang="nb-NO" sz="2000" dirty="0" err="1"/>
              <a:t>left</a:t>
            </a:r>
            <a:r>
              <a:rPr lang="nb-NO" sz="2000" dirty="0"/>
              <a:t> vil elementet (boksen) flyte til venstre. Velger du right vil elementet (boksen) flyte til høyre. none viser elementet (boksen) der hvor det er på siden. </a:t>
            </a:r>
          </a:p>
          <a:p>
            <a:r>
              <a:rPr lang="nb-NO" sz="2000" b="1" dirty="0" err="1" smtClean="0"/>
              <a:t>clear</a:t>
            </a:r>
            <a:r>
              <a:rPr lang="nb-NO" sz="2000" b="1" dirty="0" smtClean="0"/>
              <a:t> </a:t>
            </a:r>
            <a:r>
              <a:rPr lang="nb-NO" sz="2000" dirty="0"/>
              <a:t>kan ha verdiene </a:t>
            </a:r>
            <a:r>
              <a:rPr lang="nb-NO" sz="2000" dirty="0" err="1"/>
              <a:t>left</a:t>
            </a:r>
            <a:r>
              <a:rPr lang="nb-NO" sz="2000" dirty="0"/>
              <a:t>, right, </a:t>
            </a:r>
            <a:r>
              <a:rPr lang="nb-NO" sz="2000" dirty="0" err="1"/>
              <a:t>both</a:t>
            </a:r>
            <a:r>
              <a:rPr lang="nb-NO" sz="2000" dirty="0"/>
              <a:t> og none (</a:t>
            </a:r>
            <a:r>
              <a:rPr lang="nb-NO" sz="2000" dirty="0" err="1"/>
              <a:t>default</a:t>
            </a:r>
            <a:r>
              <a:rPr lang="nb-NO" sz="2000" dirty="0"/>
              <a:t>). Hvis et tidligere element har float og man vil under det elementet som har float, bruker man clear: </a:t>
            </a:r>
          </a:p>
          <a:p>
            <a:pPr lvl="1"/>
            <a:r>
              <a:rPr lang="nb-NO" sz="1800" dirty="0"/>
              <a:t>Med </a:t>
            </a:r>
            <a:r>
              <a:rPr lang="nb-NO" sz="1800" dirty="0" err="1"/>
              <a:t>clear:left</a:t>
            </a:r>
            <a:r>
              <a:rPr lang="nb-NO" sz="1800" dirty="0"/>
              <a:t> vil elementet bli vist under foregående element med </a:t>
            </a:r>
            <a:r>
              <a:rPr lang="nb-NO" sz="1800" dirty="0" err="1"/>
              <a:t>float:left</a:t>
            </a:r>
            <a:r>
              <a:rPr lang="nb-NO" sz="1800" dirty="0"/>
              <a:t> egenskapen, i stedet for til høyre.</a:t>
            </a:r>
          </a:p>
          <a:p>
            <a:pPr lvl="1"/>
            <a:r>
              <a:rPr lang="nb-NO" sz="1800" dirty="0"/>
              <a:t>Med </a:t>
            </a:r>
            <a:r>
              <a:rPr lang="nb-NO" sz="1800" dirty="0" err="1"/>
              <a:t>clear:right</a:t>
            </a:r>
            <a:r>
              <a:rPr lang="nb-NO" sz="1800" dirty="0"/>
              <a:t> vil elementet bli vist under foregående element med </a:t>
            </a:r>
            <a:r>
              <a:rPr lang="nb-NO" sz="1800" dirty="0" err="1"/>
              <a:t>float:right</a:t>
            </a:r>
            <a:r>
              <a:rPr lang="nb-NO" sz="1800" dirty="0"/>
              <a:t> egenskapen, i stedet for til venstre.</a:t>
            </a:r>
          </a:p>
          <a:p>
            <a:pPr lvl="1"/>
            <a:r>
              <a:rPr lang="nb-NO" sz="1800" dirty="0"/>
              <a:t>Med </a:t>
            </a:r>
            <a:r>
              <a:rPr lang="nb-NO" sz="1800" dirty="0" err="1"/>
              <a:t>clear:both</a:t>
            </a:r>
            <a:r>
              <a:rPr lang="nb-NO" sz="1800" dirty="0"/>
              <a:t> vil elementet bli vist under foregående element med </a:t>
            </a:r>
            <a:r>
              <a:rPr lang="nb-NO" sz="1800" dirty="0" err="1"/>
              <a:t>float:right</a:t>
            </a:r>
            <a:r>
              <a:rPr lang="nb-NO" sz="1800" dirty="0"/>
              <a:t> eller </a:t>
            </a:r>
            <a:r>
              <a:rPr lang="nb-NO" sz="1800" dirty="0" err="1"/>
              <a:t>float:left</a:t>
            </a:r>
            <a:r>
              <a:rPr lang="nb-NO" sz="1800" dirty="0"/>
              <a:t> egenskapen, i stedet for en av sidene.</a:t>
            </a:r>
          </a:p>
          <a:p>
            <a:pPr lvl="1"/>
            <a:r>
              <a:rPr lang="nb-NO" sz="1800" dirty="0"/>
              <a:t>Med </a:t>
            </a:r>
            <a:r>
              <a:rPr lang="nb-NO" sz="1800" dirty="0" err="1"/>
              <a:t>clear:none</a:t>
            </a:r>
            <a:r>
              <a:rPr lang="nb-NO" sz="1800" dirty="0"/>
              <a:t> vil elementet bli vist ved siden av et foregående element med float-egenskapen</a:t>
            </a:r>
            <a:r>
              <a:rPr lang="nb-NO" sz="1800" dirty="0" smtClean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28CE1-2078-430D-9D84-768384756020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io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hio1</Template>
  <TotalTime>2654</TotalTime>
  <Words>804</Words>
  <Application>Microsoft Office PowerPoint</Application>
  <PresentationFormat>Skjermfremvisning (4:3)</PresentationFormat>
  <Paragraphs>111</Paragraphs>
  <Slides>11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4" baseType="lpstr">
      <vt:lpstr>Arial</vt:lpstr>
      <vt:lpstr>Calibri</vt:lpstr>
      <vt:lpstr>hio1</vt:lpstr>
      <vt:lpstr>Bokser</vt:lpstr>
      <vt:lpstr>CSS Box properties/egenskaper</vt:lpstr>
      <vt:lpstr>Box-model</vt:lpstr>
      <vt:lpstr>Margin er margen rundt hele objektet</vt:lpstr>
      <vt:lpstr>OBS! Marger kollapser.</vt:lpstr>
      <vt:lpstr>Border tegner en kantlinje rundt et element</vt:lpstr>
      <vt:lpstr>Size-egenskapen bestemmer høyde og bredde på et element</vt:lpstr>
      <vt:lpstr>Padding er avstand fra elementets kant til innholdet</vt:lpstr>
      <vt:lpstr>Posisjonering float og clear</vt:lpstr>
      <vt:lpstr>Eksempler float, clear</vt:lpstr>
      <vt:lpstr>Posisjonering position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Flere tagger html5</dc:title>
  <dc:creator>hakon tolsby</dc:creator>
  <cp:lastModifiedBy>Håkon Lofthus Tolsby</cp:lastModifiedBy>
  <cp:revision>30</cp:revision>
  <cp:lastPrinted>2016-08-31T09:01:14Z</cp:lastPrinted>
  <dcterms:created xsi:type="dcterms:W3CDTF">2011-08-29T18:21:57Z</dcterms:created>
  <dcterms:modified xsi:type="dcterms:W3CDTF">2018-08-29T09:33:18Z</dcterms:modified>
</cp:coreProperties>
</file>