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87425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857D8-F32B-4D0E-A304-A1341D694356}" type="datetimeFigureOut">
              <a:rPr lang="nb-NO" smtClean="0"/>
              <a:pPr/>
              <a:t>06.09.2011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BF0F5-8830-41E1-9146-646AE081765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768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B1AE8-E0DB-4B48-B87D-BDEB6AD3D5FF}" type="datetimeFigureOut">
              <a:rPr lang="nb-NO" smtClean="0"/>
              <a:pPr/>
              <a:t>06.09.2011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04E44-6EE8-4F65-995C-50DD344DE58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73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D35A0-CB47-4FD0-9771-52AC0833CE4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CACB5-F1D6-499D-891C-8A4A21F7904D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C6ED-EE3D-4F64-BC90-8AB21D62688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5448-8D88-421A-9321-24ED0C3C1F47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D2EF6-A9A3-4660-8E10-F79A51775AAA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8CA1-66F2-4482-BDC5-4207CECC6CA9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5D6F-9E2C-443A-8B45-71E8C4FB82BD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8796-B43C-4C1C-A326-4890AA172C77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CBC1-75C7-4258-88C1-3F1C0B863CD8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91E0-2CFA-4E0A-A7FA-6950B159E77D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4697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198D-07ED-4D94-8C7A-80FF2CC2FE30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A075-A86C-4311-BBE7-FB8D4F860DC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fooyer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6154043"/>
            <a:ext cx="9144000" cy="41822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1285860"/>
            <a:ext cx="9144000" cy="0"/>
          </a:xfrm>
          <a:prstGeom prst="line">
            <a:avLst/>
          </a:prstGeom>
          <a:ln w="25400">
            <a:solidFill>
              <a:srgbClr val="2823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Skriving, prosjektarbeid </a:t>
            </a:r>
            <a:r>
              <a:rPr lang="nb-NO" dirty="0"/>
              <a:t>og </a:t>
            </a:r>
            <a:r>
              <a:rPr lang="nb-NO" dirty="0" smtClean="0"/>
              <a:t>gruppeprosesser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Håkon</a:t>
            </a:r>
            <a:r>
              <a:rPr lang="en-US" dirty="0" smtClean="0"/>
              <a:t> </a:t>
            </a:r>
            <a:r>
              <a:rPr lang="en-US" dirty="0" err="1" smtClean="0"/>
              <a:t>Tolsby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38503-1B53-412C-85BE-FC2CA33B7D6F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Prosjektarbeid og skriving er en læreprosess</a:t>
            </a:r>
            <a:r>
              <a:rPr lang="nb-NO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nb-NO" dirty="0" smtClean="0"/>
              <a:t>Man </a:t>
            </a:r>
            <a:r>
              <a:rPr lang="nb-NO" dirty="0"/>
              <a:t>lærer mens og når man skriver.</a:t>
            </a:r>
          </a:p>
          <a:p>
            <a:pPr lvl="0"/>
            <a:r>
              <a:rPr lang="nb-NO" dirty="0"/>
              <a:t>Tankeskriving kan være et nyttig verktøy for å komme i gang</a:t>
            </a:r>
            <a:br>
              <a:rPr lang="nb-NO" dirty="0"/>
            </a:br>
            <a:r>
              <a:rPr lang="nb-NO" dirty="0"/>
              <a:t>(Bruk f.eks. 10 minutter på å skrive ned ideene dine uten blikk på rettskriving eller språk. Hva vil jeg fortelle om, hva er mitt syn, hvilke poenger er viktige, hvordan samle opplysninger …)</a:t>
            </a:r>
          </a:p>
          <a:p>
            <a:pPr lvl="0"/>
            <a:r>
              <a:rPr lang="nb-NO" dirty="0"/>
              <a:t>Skrivingen er ikke lineær</a:t>
            </a:r>
          </a:p>
          <a:p>
            <a:pPr lvl="0"/>
            <a:r>
              <a:rPr lang="nb-NO" dirty="0"/>
              <a:t>Når du skriver har du en dialog i hode, men det stilles få motspørsmål. Derfor er det nyttig å skrive sammen med andre. </a:t>
            </a:r>
          </a:p>
          <a:p>
            <a:pPr lvl="0"/>
            <a:r>
              <a:rPr lang="nb-NO" dirty="0"/>
              <a:t>Man skal lese hverandres tekster i gruppen: stille oppklarende spørsmål, rose og komme med endringsforslag. </a:t>
            </a:r>
          </a:p>
          <a:p>
            <a:pPr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28CE1-2078-430D-9D84-768384756020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10 faser </a:t>
            </a:r>
            <a:r>
              <a:rPr lang="nb-NO" dirty="0"/>
              <a:t>i </a:t>
            </a:r>
            <a:r>
              <a:rPr lang="nb-NO" dirty="0" smtClean="0"/>
              <a:t>arbeidsprosessen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nb-NO" dirty="0"/>
              <a:t>Et prosjektarbeid innledes ofte med et materiale eller en </a:t>
            </a:r>
            <a:r>
              <a:rPr lang="nb-NO" b="1" dirty="0"/>
              <a:t>ramme</a:t>
            </a:r>
            <a:r>
              <a:rPr lang="nb-NO" dirty="0"/>
              <a:t> som er utarbeidet av læreren. Sett deg grundig inn i materialet. Hva er emnet/emnene? Hva er rammene? Hvilket produkt skal komme ut av arbeidet? Hvordan skal det evalueres? Lag en arbeidsplan</a:t>
            </a:r>
            <a:r>
              <a:rPr lang="nb-NO" dirty="0" smtClean="0"/>
              <a:t>.</a:t>
            </a:r>
            <a:endParaRPr lang="nb-NO" dirty="0"/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Den første fase er </a:t>
            </a:r>
            <a:r>
              <a:rPr lang="nb-NO" b="1" dirty="0" err="1"/>
              <a:t>idèfasen</a:t>
            </a:r>
            <a:r>
              <a:rPr lang="nb-NO" dirty="0"/>
              <a:t>. I denne fasen kan man bruke forskjellige verktøy til å komme i gang og få overblikk. Her kan man bruke hurtigskrivning, brainstorming, </a:t>
            </a:r>
            <a:r>
              <a:rPr lang="nb-NO" dirty="0" err="1"/>
              <a:t>mindmap</a:t>
            </a:r>
            <a:r>
              <a:rPr lang="nb-NO" dirty="0"/>
              <a:t>, begrepskort</a:t>
            </a:r>
            <a:r>
              <a:rPr lang="nb-NO" dirty="0" smtClean="0"/>
              <a:t>.</a:t>
            </a:r>
            <a:endParaRPr lang="nb-NO" dirty="0"/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Neste fase er å lage en </a:t>
            </a:r>
            <a:r>
              <a:rPr lang="nb-NO" b="1" dirty="0" smtClean="0"/>
              <a:t>problemformulering</a:t>
            </a:r>
            <a:r>
              <a:rPr lang="nb-NO" dirty="0" smtClean="0"/>
              <a:t>.</a:t>
            </a:r>
            <a:br>
              <a:rPr lang="nb-NO" dirty="0" smtClean="0"/>
            </a:br>
            <a:r>
              <a:rPr lang="nb-NO" dirty="0" smtClean="0"/>
              <a:t>Problemformuleringen </a:t>
            </a:r>
            <a:r>
              <a:rPr lang="nb-NO" dirty="0"/>
              <a:t>skal sannsynligvis revideres underveis. ( Se skriv om problemformulering</a:t>
            </a:r>
            <a:r>
              <a:rPr lang="nb-NO" dirty="0" smtClean="0"/>
              <a:t>).</a:t>
            </a:r>
            <a:endParaRPr lang="nb-NO" dirty="0"/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Parallelt med utforming av problemformulering skal dere </a:t>
            </a:r>
            <a:r>
              <a:rPr lang="nb-NO" b="1" dirty="0"/>
              <a:t>søke</a:t>
            </a:r>
            <a:r>
              <a:rPr lang="nb-NO" dirty="0"/>
              <a:t> etter litteratur og samle inn materiale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9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10 faser i </a:t>
            </a:r>
            <a:r>
              <a:rPr lang="nb-NO" dirty="0" smtClean="0"/>
              <a:t>arbeidsprosessen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nb-NO" sz="2400" dirty="0"/>
              <a:t>Etter godkjennelse av 1. utkast til problemformuleringen begynner den egentlige utvelgelse av materiale, og å </a:t>
            </a:r>
            <a:r>
              <a:rPr lang="nb-NO" sz="2400" dirty="0" smtClean="0"/>
              <a:t>lage en </a:t>
            </a:r>
            <a:r>
              <a:rPr lang="nb-NO" sz="2400" b="1" dirty="0" smtClean="0"/>
              <a:t>disposisjon</a:t>
            </a:r>
            <a:r>
              <a:rPr lang="nb-NO" sz="2400" dirty="0" smtClean="0"/>
              <a:t> med </a:t>
            </a:r>
            <a:r>
              <a:rPr lang="nb-NO" sz="2400" dirty="0"/>
              <a:t>utkast til avsnitt </a:t>
            </a:r>
            <a:r>
              <a:rPr lang="nb-NO" sz="2400" dirty="0" smtClean="0"/>
              <a:t>og innhold.</a:t>
            </a:r>
          </a:p>
          <a:p>
            <a:pPr marL="514350" lvl="0" indent="-514350">
              <a:buFont typeface="+mj-lt"/>
              <a:buAutoNum type="arabicPeriod" startAt="5"/>
            </a:pPr>
            <a:r>
              <a:rPr lang="nb-NO" sz="2400" dirty="0" smtClean="0"/>
              <a:t>Deretter </a:t>
            </a:r>
            <a:r>
              <a:rPr lang="nb-NO" sz="2400" dirty="0"/>
              <a:t>skal dere lese og bearbeide materialet deres. Det er viktig at alle gruppemedlemmer blir kjent med den valgte litteraturen, og at dere diskuterer hva dere kan bruke den til i deres oppgave. Dere skal gjennomgå litteraturen med hverandre.  La det gå på skift i gruppen å holde opplegg om materialet</a:t>
            </a:r>
            <a:r>
              <a:rPr lang="nb-NO" sz="2400" dirty="0" smtClean="0"/>
              <a:t>.</a:t>
            </a:r>
            <a:endParaRPr lang="nb-NO" sz="240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10 faser i arbeidsprosessen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nb-NO" sz="2400" dirty="0"/>
              <a:t>I løpet av prosjektarbeidet skal dere enkeltvis skrive ulike avsnitt til oppgaven. </a:t>
            </a:r>
            <a:r>
              <a:rPr lang="nb-NO" sz="2400" b="1" dirty="0"/>
              <a:t>Disse avsnittene skal gjennomgås på gruppemøtene</a:t>
            </a:r>
            <a:r>
              <a:rPr lang="nb-NO" sz="2400" dirty="0"/>
              <a:t>. Når gruppemedlemmene har kommentert et avsnitt og har gitt råd til endringer, skal teksten </a:t>
            </a:r>
            <a:r>
              <a:rPr lang="nb-NO" sz="2400" dirty="0" err="1"/>
              <a:t>gjennomskrives</a:t>
            </a:r>
            <a:r>
              <a:rPr lang="nb-NO" sz="2400" dirty="0"/>
              <a:t> på nytt. </a:t>
            </a:r>
            <a:endParaRPr lang="nb-NO" sz="24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nb-NO" sz="2400" dirty="0" smtClean="0"/>
              <a:t>Gi </a:t>
            </a:r>
            <a:r>
              <a:rPr lang="nb-NO" sz="2400" dirty="0"/>
              <a:t>hverandre </a:t>
            </a:r>
            <a:r>
              <a:rPr lang="nb-NO" sz="2400" b="1" dirty="0"/>
              <a:t>hjemmearbeid</a:t>
            </a:r>
            <a:r>
              <a:rPr lang="nb-NO" sz="2400" dirty="0"/>
              <a:t> med presise arbeidsoppgaver </a:t>
            </a:r>
            <a:r>
              <a:rPr lang="nb-NO" sz="2400" dirty="0" smtClean="0"/>
              <a:t>til hver enkelt gruppemedlem som skal løses til neste møte.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3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10 faser i arbeidsprosessen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nb-NO" dirty="0"/>
              <a:t>Skriv referat etter gruppemøtene . VIKTIG</a:t>
            </a:r>
          </a:p>
          <a:p>
            <a:pPr marL="914400" lvl="1" indent="-514350"/>
            <a:r>
              <a:rPr lang="nb-NO" dirty="0"/>
              <a:t>Hva har dere har snakket om og hva  har dere blitt enige om fra gang til gang. </a:t>
            </a:r>
          </a:p>
          <a:p>
            <a:pPr marL="914400" lvl="1" indent="-514350"/>
            <a:r>
              <a:rPr lang="nb-NO" dirty="0" smtClean="0"/>
              <a:t>Hvor </a:t>
            </a:r>
            <a:r>
              <a:rPr lang="nb-NO" dirty="0"/>
              <a:t>langt har dere kommet med oppgaven.  </a:t>
            </a:r>
            <a:endParaRPr lang="nb-NO" dirty="0" smtClean="0"/>
          </a:p>
          <a:p>
            <a:pPr marL="914400" lvl="1" indent="-514350"/>
            <a:r>
              <a:rPr lang="nb-NO" dirty="0" smtClean="0"/>
              <a:t>Hvilke oppgaver skal hver enkelt løse til neste møte.</a:t>
            </a:r>
            <a:endParaRPr lang="nb-NO" dirty="0"/>
          </a:p>
          <a:p>
            <a:pPr marL="914400" lvl="1" indent="-514350"/>
            <a:r>
              <a:rPr lang="nb-NO" dirty="0"/>
              <a:t>Referatene kan også vises til veilederen, som så kan følge med i prosessen. </a:t>
            </a:r>
          </a:p>
          <a:p>
            <a:pPr marL="914400" lvl="1" indent="-514350"/>
            <a:r>
              <a:rPr lang="nb-NO" dirty="0"/>
              <a:t>La referentoppgaven gå på skift, og saml referatene i en felles mappe. </a:t>
            </a:r>
          </a:p>
          <a:p>
            <a:pPr marL="514350" lvl="0" indent="-514350">
              <a:buFont typeface="+mj-lt"/>
              <a:buAutoNum type="arabicPeriod" startAt="9"/>
            </a:pPr>
            <a:r>
              <a:rPr lang="nb-NO" dirty="0"/>
              <a:t>Det er viktig å snakke om hvordan gruppen fungerer. Gjør alle en rimelig innsats? Bruk også veilederen, hvis dere har problemer i gruppen. 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1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Veiledning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 smtClean="0"/>
              <a:t>Kom alltid forberedt</a:t>
            </a:r>
          </a:p>
          <a:p>
            <a:r>
              <a:rPr lang="nb-NO" dirty="0" smtClean="0"/>
              <a:t>Bruk veileder under </a:t>
            </a:r>
            <a:r>
              <a:rPr lang="nb-NO" dirty="0"/>
              <a:t>hele </a:t>
            </a:r>
            <a:r>
              <a:rPr lang="nb-NO" dirty="0" smtClean="0"/>
              <a:t>forløpet.</a:t>
            </a:r>
          </a:p>
          <a:p>
            <a:r>
              <a:rPr lang="nb-NO" dirty="0" smtClean="0"/>
              <a:t>Send veileder materiale for gjennomlesing.</a:t>
            </a:r>
            <a:endParaRPr lang="nb-NO" dirty="0"/>
          </a:p>
          <a:p>
            <a:r>
              <a:rPr lang="nb-NO" dirty="0" smtClean="0"/>
              <a:t>Orientere </a:t>
            </a:r>
            <a:r>
              <a:rPr lang="nb-NO" dirty="0"/>
              <a:t>veilederen om, hva dere lager, spør veilederen til råds. </a:t>
            </a:r>
            <a:endParaRPr lang="nb-NO" dirty="0" smtClean="0"/>
          </a:p>
          <a:p>
            <a:r>
              <a:rPr lang="nb-NO" dirty="0" smtClean="0"/>
              <a:t>Veilederens </a:t>
            </a:r>
            <a:r>
              <a:rPr lang="nb-NO" dirty="0"/>
              <a:t>rolle er ikke kun å rette resultatet, det endelige produkt.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Man </a:t>
            </a:r>
            <a:r>
              <a:rPr lang="nb-NO" dirty="0"/>
              <a:t>skal være oppmerksom på, at prosjektarbeidet er en læreprosess, og det er i selve prosessen at den faglige læring finner sted. Det er ikke alene produktet som teller, men like så mye læreprosessen på veien til produktet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47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Typiske gruppeproblemer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Startvansker</a:t>
            </a:r>
          </a:p>
          <a:p>
            <a:r>
              <a:rPr lang="nb-NO" dirty="0" smtClean="0"/>
              <a:t>Dominerende personer</a:t>
            </a:r>
          </a:p>
          <a:p>
            <a:r>
              <a:rPr lang="nb-NO" dirty="0" smtClean="0"/>
              <a:t>Passive medlemmer</a:t>
            </a:r>
          </a:p>
          <a:p>
            <a:r>
              <a:rPr lang="nb-NO" dirty="0" smtClean="0"/>
              <a:t>Ulik prioritering</a:t>
            </a:r>
          </a:p>
          <a:p>
            <a:r>
              <a:rPr lang="nb-NO" dirty="0" smtClean="0"/>
              <a:t>Finn personer som du vet du kan samarbeide med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0462-A3F8-47A6-BC75-7BB2728F2951}" type="datetime1">
              <a:rPr lang="nb-NO" smtClean="0"/>
              <a:pPr/>
              <a:t>06.09.2011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Håkon Tolsby</a:t>
            </a:r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5A075-A86C-4311-BBE7-FB8D4F860DC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84285"/>
      </p:ext>
    </p:extLst>
  </p:cSld>
  <p:clrMapOvr>
    <a:masterClrMapping/>
  </p:clrMapOvr>
</p:sld>
</file>

<file path=ppt/theme/theme1.xml><?xml version="1.0" encoding="utf-8"?>
<a:theme xmlns:a="http://schemas.openxmlformats.org/drawingml/2006/main" name="hi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hio1</Template>
  <TotalTime>30</TotalTime>
  <Words>511</Words>
  <Application>Microsoft Office PowerPoint</Application>
  <PresentationFormat>Skjermfremvisning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hio1</vt:lpstr>
      <vt:lpstr>Skriving, prosjektarbeid og gruppeprosesser</vt:lpstr>
      <vt:lpstr>Prosjektarbeid og skriving er en læreprosess.</vt:lpstr>
      <vt:lpstr>10 faser i arbeidsprosessen</vt:lpstr>
      <vt:lpstr>10 faser i arbeidsprosessen</vt:lpstr>
      <vt:lpstr>10 faser i arbeidsprosessen</vt:lpstr>
      <vt:lpstr>10 faser i arbeidsprosessen</vt:lpstr>
      <vt:lpstr>Veiledning</vt:lpstr>
      <vt:lpstr>Typiske gruppeproblemer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Skriving, prosjektarbeid og gruppeprosesser</dc:title>
  <dc:creator>hakon tolsby</dc:creator>
  <cp:lastModifiedBy>hakon tolsby</cp:lastModifiedBy>
  <cp:revision>3</cp:revision>
  <dcterms:created xsi:type="dcterms:W3CDTF">2011-09-06T07:18:29Z</dcterms:created>
  <dcterms:modified xsi:type="dcterms:W3CDTF">2011-09-06T07:48:32Z</dcterms:modified>
</cp:coreProperties>
</file>