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photoAlbum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71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636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868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137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691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863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62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21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81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397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760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36B6D-9885-4112-A672-C2323967AE7C}" type="datetimeFigureOut">
              <a:rPr lang="nb-NO" smtClean="0"/>
              <a:t>05.09.2016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6182E-25E6-40DB-A94A-A6B2BE29CA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77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Ord Delings Feil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Håkon Tolsby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44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tek-kylling-lev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8788"/>
            <a:ext cx="9144000" cy="3400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98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trand-lek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0"/>
            <a:ext cx="63801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79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Tunfisk_bit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50" y="0"/>
            <a:ext cx="43291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43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utdannings-forbunde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3850"/>
            <a:ext cx="9144000" cy="36687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9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563649_610402552322065_1499682072_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3" y="0"/>
            <a:ext cx="802957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6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Friklkjt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50" y="0"/>
            <a:ext cx="61087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19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gode-norsk-kunnskap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588"/>
            <a:ext cx="9144000" cy="5583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20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hjerte-start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2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ingen-ball-spill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25" y="0"/>
            <a:ext cx="51371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07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pc-pul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25"/>
            <a:ext cx="9144000" cy="6229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pent-brukt-dame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25" y="0"/>
            <a:ext cx="51371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2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kilt-man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40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Skjermfremvisning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Ord Delings Feil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 Delings Feil</dc:title>
  <dc:creator>hakont</dc:creator>
  <cp:lastModifiedBy>hakont</cp:lastModifiedBy>
  <cp:revision>1</cp:revision>
  <dcterms:created xsi:type="dcterms:W3CDTF">2016-09-05T09:25:06Z</dcterms:created>
  <dcterms:modified xsi:type="dcterms:W3CDTF">2016-09-05T09:28:13Z</dcterms:modified>
</cp:coreProperties>
</file>